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90B1-5074-49D4-8F7C-C1883534EA2A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39EC2-4D47-4697-8C33-973515896434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90B1-5074-49D4-8F7C-C1883534EA2A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39EC2-4D47-4697-8C33-97351589643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90B1-5074-49D4-8F7C-C1883534EA2A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39EC2-4D47-4697-8C33-973515896434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90B1-5074-49D4-8F7C-C1883534EA2A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39EC2-4D47-4697-8C33-97351589643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90B1-5074-49D4-8F7C-C1883534EA2A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39EC2-4D47-4697-8C33-97351589643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90B1-5074-49D4-8F7C-C1883534EA2A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39EC2-4D47-4697-8C33-97351589643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90B1-5074-49D4-8F7C-C1883534EA2A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39EC2-4D47-4697-8C33-97351589643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90B1-5074-49D4-8F7C-C1883534EA2A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39EC2-4D47-4697-8C33-97351589643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90B1-5074-49D4-8F7C-C1883534EA2A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3B39EC2-4D47-4697-8C33-973515896434}" type="slidenum">
              <a:rPr lang="it-IT" smtClean="0"/>
              <a:t>‹N›</a:t>
            </a:fld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90B1-5074-49D4-8F7C-C1883534EA2A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39EC2-4D47-4697-8C33-97351589643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090B1-5074-49D4-8F7C-C1883534EA2A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39EC2-4D47-4697-8C33-97351589643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04090B1-5074-49D4-8F7C-C1883534EA2A}" type="datetimeFigureOut">
              <a:rPr lang="it-IT" smtClean="0"/>
              <a:t>04/12/2015</a:t>
            </a:fld>
            <a:endParaRPr lang="it-IT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3B39EC2-4D47-4697-8C33-973515896434}" type="slidenum">
              <a:rPr lang="it-IT" smtClean="0"/>
              <a:t>‹N›</a:t>
            </a:fld>
            <a:endParaRPr lang="it-IT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400" dirty="0"/>
              <a:t>Il Liceo è partner del Progetto Erasmus plus «</a:t>
            </a:r>
            <a:r>
              <a:rPr lang="it-I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</a:t>
            </a:r>
            <a:r>
              <a:rPr lang="it-I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l’ORESTIE</a:t>
            </a:r>
          </a:p>
          <a:p>
            <a:pPr marL="0" indent="0">
              <a:buNone/>
            </a:pPr>
            <a:endParaRPr lang="it-IT" sz="2400" dirty="0"/>
          </a:p>
          <a:p>
            <a:r>
              <a:rPr lang="it-IT" sz="2800" dirty="0"/>
              <a:t>Il </a:t>
            </a:r>
            <a:r>
              <a:rPr lang="it-IT" sz="2800" dirty="0" smtClean="0"/>
              <a:t>Liceo «Gatto» </a:t>
            </a:r>
            <a:r>
              <a:rPr lang="it-IT" sz="2800" dirty="0"/>
              <a:t>è partner del Progetto Erasmus plus «</a:t>
            </a:r>
            <a:r>
              <a:rPr lang="it-IT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l’ORESTIE m’</a:t>
            </a:r>
            <a:r>
              <a:rPr lang="it-IT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était</a:t>
            </a:r>
            <a:r>
              <a:rPr lang="it-IT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contée</a:t>
            </a:r>
            <a:r>
              <a:rPr lang="it-IT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…. </a:t>
            </a:r>
            <a:endParaRPr lang="it-IT" sz="2800" dirty="0"/>
          </a:p>
          <a:p>
            <a:r>
              <a:rPr lang="it-IT" sz="2800" dirty="0"/>
              <a:t>c</a:t>
            </a:r>
            <a:r>
              <a:rPr lang="it-IT" sz="2800" dirty="0" smtClean="0"/>
              <a:t>on le seguenti scuole europee:</a:t>
            </a:r>
            <a:endParaRPr lang="it-IT" sz="2800" dirty="0"/>
          </a:p>
          <a:p>
            <a:pPr>
              <a:buFontTx/>
              <a:buChar char="-"/>
            </a:pPr>
            <a:r>
              <a:rPr lang="it-IT" sz="2800" dirty="0"/>
              <a:t>L’  </a:t>
            </a:r>
            <a:r>
              <a:rPr lang="it-IT" sz="2800" b="1" dirty="0" err="1"/>
              <a:t>Athénée</a:t>
            </a:r>
            <a:r>
              <a:rPr lang="it-IT" sz="2800" b="1" dirty="0"/>
              <a:t> </a:t>
            </a:r>
            <a:r>
              <a:rPr lang="it-IT" sz="2800" b="1" dirty="0" err="1"/>
              <a:t>Royal</a:t>
            </a:r>
            <a:r>
              <a:rPr lang="it-IT" sz="2800" b="1" dirty="0"/>
              <a:t> di </a:t>
            </a:r>
            <a:r>
              <a:rPr lang="it-IT" sz="2800" b="1" dirty="0" err="1"/>
              <a:t>Thuin</a:t>
            </a:r>
            <a:r>
              <a:rPr lang="it-IT" sz="2800" b="1" dirty="0"/>
              <a:t> ( Belgio) </a:t>
            </a:r>
          </a:p>
          <a:p>
            <a:pPr>
              <a:buFontTx/>
              <a:buChar char="-"/>
            </a:pPr>
            <a:r>
              <a:rPr lang="it-IT" sz="2800" dirty="0"/>
              <a:t>Il  </a:t>
            </a:r>
            <a:r>
              <a:rPr lang="it-IT" sz="2800" b="1" dirty="0" err="1"/>
              <a:t>Gymnasio</a:t>
            </a:r>
            <a:r>
              <a:rPr lang="it-IT" sz="2800" b="1" dirty="0"/>
              <a:t> </a:t>
            </a:r>
            <a:r>
              <a:rPr lang="it-IT" sz="2800" b="1" dirty="0" err="1"/>
              <a:t>Mygdonias</a:t>
            </a:r>
            <a:r>
              <a:rPr lang="it-IT" sz="2800" b="1" dirty="0"/>
              <a:t> di </a:t>
            </a:r>
            <a:r>
              <a:rPr lang="it-IT" sz="2800" b="1" dirty="0" err="1"/>
              <a:t>Drimos</a:t>
            </a:r>
            <a:r>
              <a:rPr lang="it-IT" sz="2800" b="1" dirty="0"/>
              <a:t> (Grecia) </a:t>
            </a:r>
          </a:p>
          <a:p>
            <a:pPr>
              <a:buFontTx/>
              <a:buChar char="-"/>
            </a:pPr>
            <a:r>
              <a:rPr lang="it-IT" sz="2800" dirty="0"/>
              <a:t>Il  </a:t>
            </a:r>
            <a:r>
              <a:rPr lang="it-IT" sz="2800" b="1" dirty="0" err="1"/>
              <a:t>Gymnasio</a:t>
            </a:r>
            <a:r>
              <a:rPr lang="it-IT" sz="2800" b="1" dirty="0"/>
              <a:t> </a:t>
            </a:r>
            <a:r>
              <a:rPr lang="it-IT" sz="2800" b="1" dirty="0" err="1"/>
              <a:t>Armeniou</a:t>
            </a:r>
            <a:r>
              <a:rPr lang="it-IT" sz="2800" b="1" dirty="0"/>
              <a:t> di Armenio </a:t>
            </a:r>
            <a:r>
              <a:rPr lang="it-IT" sz="2800" b="1" dirty="0" err="1"/>
              <a:t>Larissa</a:t>
            </a:r>
            <a:r>
              <a:rPr lang="it-IT" sz="2800" b="1" dirty="0"/>
              <a:t> (Grecia)</a:t>
            </a:r>
          </a:p>
        </p:txBody>
      </p:sp>
      <p:pic>
        <p:nvPicPr>
          <p:cNvPr id="3074" name="Picture 2" descr="C:\Users\io\Documents\index +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312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800" dirty="0"/>
              <a:t>La trilogia di Eschilo «</a:t>
            </a:r>
            <a:r>
              <a:rPr lang="it-IT" sz="2800" dirty="0" err="1"/>
              <a:t>Orestea</a:t>
            </a:r>
            <a:r>
              <a:rPr lang="it-IT" sz="2800" dirty="0"/>
              <a:t>», partendo </a:t>
            </a:r>
            <a:endParaRPr lang="it-IT" sz="2800" dirty="0" smtClean="0"/>
          </a:p>
          <a:p>
            <a:pPr marL="0" indent="0">
              <a:buNone/>
            </a:pPr>
            <a:endParaRPr lang="it-IT" sz="2800" dirty="0" smtClean="0"/>
          </a:p>
          <a:p>
            <a:r>
              <a:rPr lang="it-IT" sz="3200" dirty="0"/>
              <a:t>La trilogia di Eschilo «</a:t>
            </a:r>
            <a:r>
              <a:rPr lang="it-IT" sz="3200" dirty="0" err="1"/>
              <a:t>Orestea</a:t>
            </a:r>
            <a:r>
              <a:rPr lang="it-IT" sz="3200" dirty="0"/>
              <a:t>», </a:t>
            </a:r>
            <a:r>
              <a:rPr lang="it-IT" sz="3200" dirty="0" smtClean="0"/>
              <a:t>nell’adattamento </a:t>
            </a:r>
            <a:r>
              <a:rPr lang="it-IT" sz="3200" dirty="0"/>
              <a:t>di Michel </a:t>
            </a:r>
            <a:r>
              <a:rPr lang="it-IT" sz="3200" dirty="0" err="1" smtClean="0"/>
              <a:t>Tanner</a:t>
            </a:r>
            <a:endParaRPr lang="it-IT" sz="3200" dirty="0" smtClean="0"/>
          </a:p>
          <a:p>
            <a:pPr marL="0" indent="0">
              <a:buNone/>
            </a:pPr>
            <a:endParaRPr lang="it-IT" sz="3200" dirty="0"/>
          </a:p>
          <a:p>
            <a:r>
              <a:rPr lang="it-IT" sz="3200" dirty="0"/>
              <a:t>La nascita della Democrazia nella Grecia eschilea e la Democrazia oggi</a:t>
            </a:r>
          </a:p>
        </p:txBody>
      </p:sp>
      <p:pic>
        <p:nvPicPr>
          <p:cNvPr id="4098" name="Picture 2" descr="C:\Users\io\Documents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34"/>
            <a:ext cx="9144000" cy="255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28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I </a:t>
            </a:r>
            <a:r>
              <a:rPr lang="it-IT" dirty="0"/>
              <a:t>MOBILITA’  - Agropoli 21-25 febbraio 2016</a:t>
            </a:r>
          </a:p>
          <a:p>
            <a:r>
              <a:rPr lang="it-IT" dirty="0"/>
              <a:t>II MOBILITA’ – </a:t>
            </a:r>
            <a:r>
              <a:rPr lang="it-IT" dirty="0" err="1"/>
              <a:t>Thuin</a:t>
            </a:r>
            <a:r>
              <a:rPr lang="it-IT" dirty="0"/>
              <a:t> 8-12 maggio 2016</a:t>
            </a:r>
          </a:p>
          <a:p>
            <a:r>
              <a:rPr lang="it-IT" dirty="0"/>
              <a:t>III MOBILITA’ – Armenio </a:t>
            </a:r>
            <a:r>
              <a:rPr lang="it-IT" dirty="0" err="1"/>
              <a:t>Larissa</a:t>
            </a:r>
            <a:r>
              <a:rPr lang="it-IT" dirty="0"/>
              <a:t> 4-8 settembre 2016</a:t>
            </a:r>
          </a:p>
          <a:p>
            <a:r>
              <a:rPr lang="it-IT" sz="2400" dirty="0"/>
              <a:t>IV  MOBILITA’  - Agropoli 13-17 novembre 2016</a:t>
            </a:r>
          </a:p>
          <a:p>
            <a:r>
              <a:rPr lang="it-IT" sz="2800" dirty="0"/>
              <a:t>V MOBILITA’ – </a:t>
            </a:r>
            <a:r>
              <a:rPr lang="it-IT" sz="2800" dirty="0" err="1"/>
              <a:t>Drimos</a:t>
            </a:r>
            <a:r>
              <a:rPr lang="it-IT" sz="2800" dirty="0"/>
              <a:t> 28 marzo-1 aprile 2017</a:t>
            </a:r>
          </a:p>
          <a:p>
            <a:r>
              <a:rPr lang="it-IT" sz="2800" dirty="0"/>
              <a:t>VI MOBILITA’ – Armenio </a:t>
            </a:r>
            <a:r>
              <a:rPr lang="it-IT" sz="2800" dirty="0" err="1"/>
              <a:t>Larissa</a:t>
            </a:r>
            <a:r>
              <a:rPr lang="it-IT" sz="2800" dirty="0"/>
              <a:t> 8-13 maggio 2017</a:t>
            </a:r>
          </a:p>
          <a:p>
            <a:endParaRPr lang="it-IT" dirty="0"/>
          </a:p>
        </p:txBody>
      </p:sp>
      <p:pic>
        <p:nvPicPr>
          <p:cNvPr id="5122" name="Picture 2" descr="C:\Users\io\Documents\images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272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51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it-IT" dirty="0" smtClean="0"/>
          </a:p>
          <a:p>
            <a:r>
              <a:rPr lang="it-IT" b="1" dirty="0" smtClean="0"/>
              <a:t>ENTRO </a:t>
            </a:r>
            <a:r>
              <a:rPr lang="it-IT" b="1" dirty="0"/>
              <a:t>GENNAIO </a:t>
            </a:r>
            <a:r>
              <a:rPr lang="it-IT" b="1" dirty="0" smtClean="0"/>
              <a:t>2016</a:t>
            </a:r>
          </a:p>
          <a:p>
            <a:endParaRPr lang="it-IT" b="1" dirty="0" smtClean="0"/>
          </a:p>
          <a:p>
            <a:pPr algn="just"/>
            <a:r>
              <a:rPr lang="it-IT" sz="2800" dirty="0" smtClean="0"/>
              <a:t>Preparazione </a:t>
            </a:r>
            <a:r>
              <a:rPr lang="it-IT" sz="2800" dirty="0"/>
              <a:t>di un lavoro di ricerca sul sistema democratico oggi nel nostro paese (struttura, poteri istituzionali, funzionamento), corredato di un glossario redatto nella lingua nazionale e tradotto in francese ( lingua veicolare del progetto) e in </a:t>
            </a:r>
            <a:r>
              <a:rPr lang="it-IT" sz="2800" dirty="0" smtClean="0"/>
              <a:t>inglese</a:t>
            </a:r>
            <a:endParaRPr lang="it-IT" sz="2800" dirty="0"/>
          </a:p>
        </p:txBody>
      </p:sp>
      <p:pic>
        <p:nvPicPr>
          <p:cNvPr id="6146" name="Picture 2" descr="C:\Users\io\Documents\images 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14400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097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it-IT" sz="2800" b="1" dirty="0" smtClean="0"/>
              <a:t>I Mobilità – Agropoli  21-25 Febbraio 2016</a:t>
            </a:r>
          </a:p>
          <a:p>
            <a:pPr lvl="0"/>
            <a:endParaRPr lang="it-IT" sz="2800" dirty="0" smtClean="0"/>
          </a:p>
          <a:p>
            <a:pPr lvl="0" algn="just"/>
            <a:r>
              <a:rPr lang="it-IT" sz="2800" dirty="0" smtClean="0"/>
              <a:t>Confronto – dibattito tra gli studenti </a:t>
            </a:r>
            <a:r>
              <a:rPr lang="it-IT" sz="2800" dirty="0"/>
              <a:t>coinvolti nel progetto </a:t>
            </a:r>
            <a:r>
              <a:rPr lang="it-IT" sz="2800" dirty="0" smtClean="0"/>
              <a:t> sul </a:t>
            </a:r>
            <a:r>
              <a:rPr lang="it-IT" sz="2800" dirty="0"/>
              <a:t>tema della democrazia di ciascun paese  </a:t>
            </a:r>
            <a:r>
              <a:rPr lang="it-IT" sz="2800" dirty="0" smtClean="0"/>
              <a:t> (Italia</a:t>
            </a:r>
            <a:r>
              <a:rPr lang="it-IT" sz="2800" dirty="0"/>
              <a:t>, Belgio e Grecia</a:t>
            </a:r>
            <a:r>
              <a:rPr lang="it-IT" sz="2800" dirty="0" smtClean="0"/>
              <a:t>)</a:t>
            </a:r>
            <a:endParaRPr lang="it-IT" sz="2800" dirty="0"/>
          </a:p>
        </p:txBody>
      </p:sp>
      <p:pic>
        <p:nvPicPr>
          <p:cNvPr id="7170" name="Picture 2" descr="C:\Users\io\Documents\images 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961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34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it-IT" dirty="0" smtClean="0"/>
          </a:p>
          <a:p>
            <a:pPr lvl="0"/>
            <a:r>
              <a:rPr lang="it-IT" sz="2800" b="1" dirty="0"/>
              <a:t>MARZO </a:t>
            </a:r>
            <a:r>
              <a:rPr lang="it-IT" sz="2800" b="1" dirty="0" smtClean="0"/>
              <a:t>2016</a:t>
            </a:r>
          </a:p>
          <a:p>
            <a:pPr marL="0" lvl="0" indent="0">
              <a:buNone/>
            </a:pPr>
            <a:endParaRPr lang="it-IT" sz="2800" b="1" dirty="0"/>
          </a:p>
          <a:p>
            <a:pPr lvl="0" algn="just"/>
            <a:r>
              <a:rPr lang="it-IT" sz="2800" dirty="0"/>
              <a:t>R</a:t>
            </a:r>
            <a:r>
              <a:rPr lang="it-IT" sz="2800" dirty="0" smtClean="0"/>
              <a:t>ealizzazione </a:t>
            </a:r>
            <a:r>
              <a:rPr lang="it-IT" sz="2800" dirty="0"/>
              <a:t>di un video che raccolga una serie di interviste a persone anziane sulla loro esperienza in relazione alla democrazia  </a:t>
            </a:r>
            <a:r>
              <a:rPr lang="it-IT" sz="2800" dirty="0" smtClean="0"/>
              <a:t>Il </a:t>
            </a:r>
            <a:r>
              <a:rPr lang="it-IT" sz="2800" dirty="0"/>
              <a:t>lavoro dovrà essere presentato in lingua francese o inglese a </a:t>
            </a:r>
            <a:r>
              <a:rPr lang="it-IT" sz="2800" dirty="0" err="1"/>
              <a:t>Thuin</a:t>
            </a:r>
            <a:r>
              <a:rPr lang="it-IT" sz="2800" dirty="0"/>
              <a:t> </a:t>
            </a:r>
            <a:r>
              <a:rPr lang="it-IT" sz="2800" dirty="0" smtClean="0"/>
              <a:t>(Belgio</a:t>
            </a:r>
            <a:r>
              <a:rPr lang="it-IT" sz="2800" dirty="0"/>
              <a:t>) nel corso della mobilità di maggio 2016</a:t>
            </a:r>
          </a:p>
        </p:txBody>
      </p:sp>
      <p:pic>
        <p:nvPicPr>
          <p:cNvPr id="8194" name="Picture 2" descr="C:\Users\io\Documents\images 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784976" cy="185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51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it-IT" sz="2800" b="1" dirty="0"/>
              <a:t>APRILE 2016</a:t>
            </a:r>
            <a:endParaRPr lang="it-IT" sz="2800" b="1" dirty="0" smtClean="0"/>
          </a:p>
          <a:p>
            <a:pPr lvl="0"/>
            <a:endParaRPr lang="it-IT" sz="2800" dirty="0" smtClean="0"/>
          </a:p>
          <a:p>
            <a:pPr lvl="0"/>
            <a:r>
              <a:rPr lang="it-IT" sz="2800" dirty="0" smtClean="0"/>
              <a:t>Realizzazione </a:t>
            </a:r>
            <a:r>
              <a:rPr lang="it-IT" sz="2800" dirty="0"/>
              <a:t>di un lavoro in </a:t>
            </a:r>
            <a:r>
              <a:rPr lang="it-IT" sz="2800" dirty="0" err="1"/>
              <a:t>Power</a:t>
            </a:r>
            <a:r>
              <a:rPr lang="it-IT" sz="2800" dirty="0"/>
              <a:t> </a:t>
            </a:r>
            <a:r>
              <a:rPr lang="it-IT" sz="2800" dirty="0" err="1"/>
              <a:t>point</a:t>
            </a:r>
            <a:r>
              <a:rPr lang="it-IT" sz="2800" dirty="0"/>
              <a:t> ( da 5 a 7 minuti) sul seguente tema : “ Come i giovani vedono l’Europa? Come vogliono l’Europa di domani? </a:t>
            </a:r>
            <a:r>
              <a:rPr lang="it-IT" sz="2800" dirty="0" smtClean="0"/>
              <a:t>“. </a:t>
            </a:r>
            <a:endParaRPr lang="it-IT" sz="2800" dirty="0"/>
          </a:p>
        </p:txBody>
      </p:sp>
      <p:pic>
        <p:nvPicPr>
          <p:cNvPr id="9218" name="Picture 2" descr="C:\Users\io\Documents\images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945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2800" b="1" dirty="0" smtClean="0"/>
              <a:t>II Mobilità – </a:t>
            </a:r>
            <a:r>
              <a:rPr lang="it-IT" sz="2800" b="1" dirty="0" err="1" smtClean="0"/>
              <a:t>Thuin</a:t>
            </a:r>
            <a:r>
              <a:rPr lang="it-IT" sz="2800" b="1" dirty="0" smtClean="0"/>
              <a:t> 8-12 maggio 2016 </a:t>
            </a:r>
          </a:p>
          <a:p>
            <a:endParaRPr lang="it-IT" sz="2800" b="1" dirty="0"/>
          </a:p>
          <a:p>
            <a:r>
              <a:rPr lang="it-IT" sz="2800" dirty="0" smtClean="0"/>
              <a:t>Presentazione del video-inchiesta sulle esperienze di vita democratica di persone anziane.</a:t>
            </a:r>
          </a:p>
          <a:p>
            <a:pPr lvl="0"/>
            <a:r>
              <a:rPr lang="it-IT" sz="2800" dirty="0" smtClean="0"/>
              <a:t>Presentazione del </a:t>
            </a:r>
            <a:r>
              <a:rPr lang="it-IT" sz="2800" dirty="0" err="1" smtClean="0"/>
              <a:t>Power</a:t>
            </a:r>
            <a:r>
              <a:rPr lang="it-IT" sz="2800" dirty="0" smtClean="0"/>
              <a:t> </a:t>
            </a:r>
            <a:r>
              <a:rPr lang="it-IT" sz="2800" dirty="0" err="1"/>
              <a:t>point</a:t>
            </a:r>
            <a:r>
              <a:rPr lang="it-IT" sz="2800" dirty="0"/>
              <a:t> </a:t>
            </a:r>
            <a:r>
              <a:rPr lang="it-IT" sz="2800" dirty="0" smtClean="0"/>
              <a:t>“ </a:t>
            </a:r>
            <a:r>
              <a:rPr lang="it-IT" sz="2800" dirty="0"/>
              <a:t>Come i giovani vedono l’Europa? Come vogliono l’Europa di domani? “. </a:t>
            </a:r>
          </a:p>
          <a:p>
            <a:endParaRPr lang="it-IT" sz="2800" dirty="0" smtClean="0"/>
          </a:p>
          <a:p>
            <a:endParaRPr lang="it-IT" sz="2800" dirty="0"/>
          </a:p>
        </p:txBody>
      </p:sp>
      <p:pic>
        <p:nvPicPr>
          <p:cNvPr id="10242" name="Picture 2" descr="C:\Users\io\Documents\images 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821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22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 </a:t>
            </a:r>
          </a:p>
          <a:p>
            <a:pPr lvl="0"/>
            <a:endParaRPr lang="it-IT" dirty="0" smtClean="0"/>
          </a:p>
          <a:p>
            <a:pPr lvl="0" algn="just"/>
            <a:r>
              <a:rPr lang="it-IT" sz="3200" b="1" dirty="0"/>
              <a:t>P</a:t>
            </a:r>
            <a:r>
              <a:rPr lang="it-IT" sz="3200" b="1" dirty="0" smtClean="0"/>
              <a:t>reparazione </a:t>
            </a:r>
            <a:r>
              <a:rPr lang="it-IT" sz="3200" b="1" dirty="0"/>
              <a:t>dello </a:t>
            </a:r>
            <a:r>
              <a:rPr lang="it-IT" sz="3200" b="1" dirty="0" smtClean="0"/>
              <a:t>spettacolo </a:t>
            </a:r>
            <a:r>
              <a:rPr lang="it-IT" sz="3200" b="1" dirty="0"/>
              <a:t>“</a:t>
            </a:r>
            <a:r>
              <a:rPr lang="it-IT" sz="3200" b="1" i="1" dirty="0"/>
              <a:t>Si l’ORESTIE m’</a:t>
            </a:r>
            <a:r>
              <a:rPr lang="it-IT" sz="3200" b="1" i="1" dirty="0" err="1"/>
              <a:t>était</a:t>
            </a:r>
            <a:r>
              <a:rPr lang="it-IT" sz="3200" b="1" i="1" dirty="0"/>
              <a:t> </a:t>
            </a:r>
            <a:r>
              <a:rPr lang="it-IT" sz="3200" b="1" i="1" dirty="0" err="1"/>
              <a:t>contée</a:t>
            </a:r>
            <a:r>
              <a:rPr lang="it-IT" sz="3200" b="1" i="1" dirty="0" smtClean="0"/>
              <a:t>…</a:t>
            </a:r>
            <a:r>
              <a:rPr lang="it-IT" sz="3200" b="1" dirty="0" smtClean="0"/>
              <a:t>” sia </a:t>
            </a:r>
            <a:r>
              <a:rPr lang="it-IT" sz="3200" b="1" dirty="0"/>
              <a:t>in lingua francese </a:t>
            </a:r>
            <a:r>
              <a:rPr lang="it-IT" sz="3200" b="1" dirty="0" smtClean="0"/>
              <a:t>che </a:t>
            </a:r>
            <a:r>
              <a:rPr lang="it-IT" sz="3200" b="1" dirty="0"/>
              <a:t>in </a:t>
            </a:r>
            <a:r>
              <a:rPr lang="it-IT" sz="3200" b="1" dirty="0" smtClean="0"/>
              <a:t>lingua inglese.</a:t>
            </a:r>
          </a:p>
          <a:p>
            <a:pPr lvl="0" algn="just"/>
            <a:r>
              <a:rPr lang="it-IT" sz="3200" b="1" dirty="0" smtClean="0"/>
              <a:t>Rappresentazione in occasione </a:t>
            </a:r>
            <a:r>
              <a:rPr lang="it-IT" sz="3200" b="1" dirty="0"/>
              <a:t>della seconda mobilità ad </a:t>
            </a:r>
            <a:r>
              <a:rPr lang="it-IT" sz="3200" b="1" dirty="0" smtClean="0"/>
              <a:t>Agropoli</a:t>
            </a:r>
            <a:endParaRPr lang="it-IT" sz="3200" dirty="0"/>
          </a:p>
          <a:p>
            <a:r>
              <a:rPr lang="it-IT" dirty="0"/>
              <a:t> </a:t>
            </a:r>
          </a:p>
          <a:p>
            <a:endParaRPr lang="it-IT" dirty="0"/>
          </a:p>
        </p:txBody>
      </p:sp>
      <p:pic>
        <p:nvPicPr>
          <p:cNvPr id="1026" name="Picture 2" descr="C:\Users\io\Documents\images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2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99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it-IT" dirty="0" smtClean="0"/>
          </a:p>
          <a:p>
            <a:pPr lvl="0"/>
            <a:endParaRPr lang="it-IT" dirty="0"/>
          </a:p>
          <a:p>
            <a:pPr lvl="0" algn="just"/>
            <a:r>
              <a:rPr lang="it-IT" sz="3200" b="1" dirty="0"/>
              <a:t>P</a:t>
            </a:r>
            <a:r>
              <a:rPr lang="it-IT" sz="3200" b="1" dirty="0" smtClean="0"/>
              <a:t>reparazione </a:t>
            </a:r>
            <a:r>
              <a:rPr lang="it-IT" sz="3200" b="1" dirty="0"/>
              <a:t>dello spettacolo finale che si terrà in Grecia, in occasione dell’ultima mobilità ( MAGGIO 2017). </a:t>
            </a:r>
            <a:endParaRPr lang="it-IT" sz="3200" b="1" dirty="0" smtClean="0"/>
          </a:p>
          <a:p>
            <a:pPr lvl="0" algn="just"/>
            <a:r>
              <a:rPr lang="it-IT" sz="3200" b="1" dirty="0" smtClean="0"/>
              <a:t>Il </a:t>
            </a:r>
            <a:r>
              <a:rPr lang="it-IT" sz="3200" b="1" dirty="0"/>
              <a:t>nostro Liceo parteciperà con la rappresentazione dell’Agamennone, in italiano.</a:t>
            </a:r>
          </a:p>
        </p:txBody>
      </p:sp>
      <p:pic>
        <p:nvPicPr>
          <p:cNvPr id="2050" name="Picture 2" descr="C:\Users\io\Documents\images 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42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90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98</TotalTime>
  <Words>361</Words>
  <Application>Microsoft Office PowerPoint</Application>
  <PresentationFormat>Presentazione su schermo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Equinozio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io</dc:creator>
  <cp:lastModifiedBy>io</cp:lastModifiedBy>
  <cp:revision>9</cp:revision>
  <dcterms:created xsi:type="dcterms:W3CDTF">2015-12-03T20:27:32Z</dcterms:created>
  <dcterms:modified xsi:type="dcterms:W3CDTF">2015-12-04T13:42:43Z</dcterms:modified>
</cp:coreProperties>
</file>