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16/5/2016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‹N›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C:\Documents%20and%20Settings\Kostas\Desktop\&#206;&#159;&#206;&#155;&#206;&#145;%20%20&#206;&#149;%20&#206;&#148;%20&#206;&#169;\&#206;&#145;&#206;&#157;&#206;&#164;&#206;&#169;&#206;&#157;&#206;&#151;&#206;&#163;\PRODROMOS\&#964;&#959;%20&#948;&#951;&#956;&#959;&#954;&#961;&#945;&#964;&#953;&#954;&#959;%20&#960;&#959;&#955;&#953;&#964;&#949;&#965;&#956;&#945;%20&#964;&#951;&#963;%20&#949;&#955;&#955;&#945;&#948;&#945;&#963;_files\-15-72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8385048" cy="1828800"/>
          </a:xfrm>
        </p:spPr>
        <p:txBody>
          <a:bodyPr/>
          <a:lstStyle/>
          <a:p>
            <a:r>
              <a:rPr lang="en-US" dirty="0" smtClean="0"/>
              <a:t>NOTRE</a:t>
            </a:r>
            <a:r>
              <a:rPr lang="el-GR" dirty="0" smtClean="0"/>
              <a:t> </a:t>
            </a:r>
            <a:r>
              <a:rPr lang="en-US" dirty="0" smtClean="0"/>
              <a:t>RÉGIME</a:t>
            </a:r>
            <a:r>
              <a:rPr lang="el-GR" smtClean="0"/>
              <a:t> </a:t>
            </a:r>
            <a:r>
              <a:rPr lang="fr-CA" smtClean="0"/>
              <a:t>RÉPUBLICAIN</a:t>
            </a:r>
            <a:endParaRPr lang="el-GR" dirty="0"/>
          </a:p>
        </p:txBody>
      </p:sp>
      <p:pic>
        <p:nvPicPr>
          <p:cNvPr id="4" name="3 - Εικόνα" descr="C:\Documents and Settings\Kostas\Local Settings\Temporary Internet Files\Content.Word\-1-72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643866" cy="415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CONSTITUTION DE GRÈCE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7"/>
          </a:xfrm>
        </p:spPr>
        <p:txBody>
          <a:bodyPr>
            <a:normAutofit fontScale="92500"/>
          </a:bodyPr>
          <a:lstStyle/>
          <a:p>
            <a:r>
              <a:rPr lang="fr-CA" sz="2800" dirty="0" smtClean="0"/>
              <a:t>C’est</a:t>
            </a:r>
            <a:r>
              <a:rPr lang="el-GR" sz="2800" dirty="0" smtClean="0"/>
              <a:t> </a:t>
            </a:r>
            <a:r>
              <a:rPr lang="fr-CA" sz="2800" dirty="0" smtClean="0"/>
              <a:t>la</a:t>
            </a:r>
            <a:r>
              <a:rPr lang="el-GR" sz="2800" dirty="0" smtClean="0"/>
              <a:t> </a:t>
            </a:r>
            <a:r>
              <a:rPr lang="fr-CA" sz="2800" dirty="0" smtClean="0"/>
              <a:t>loi</a:t>
            </a:r>
            <a:r>
              <a:rPr lang="el-GR" sz="2800" dirty="0" smtClean="0"/>
              <a:t> </a:t>
            </a:r>
            <a:r>
              <a:rPr lang="fr-CA" sz="2800" dirty="0" smtClean="0"/>
              <a:t>fondamentale</a:t>
            </a:r>
            <a:r>
              <a:rPr lang="el-GR" sz="2800" dirty="0" smtClean="0"/>
              <a:t> </a:t>
            </a:r>
            <a:r>
              <a:rPr lang="fr-CA" sz="2800" dirty="0" smtClean="0"/>
              <a:t>sur</a:t>
            </a:r>
            <a:r>
              <a:rPr lang="el-GR" sz="2800" dirty="0" smtClean="0"/>
              <a:t> </a:t>
            </a:r>
            <a:r>
              <a:rPr lang="fr-CA" sz="2800" dirty="0" smtClean="0"/>
              <a:t>laquelle</a:t>
            </a:r>
            <a:r>
              <a:rPr lang="el-GR" sz="2800" dirty="0" smtClean="0"/>
              <a:t> </a:t>
            </a:r>
            <a:r>
              <a:rPr lang="fr-CA" sz="2800" dirty="0" smtClean="0"/>
              <a:t>est</a:t>
            </a:r>
            <a:r>
              <a:rPr lang="el-GR" sz="2800" dirty="0" smtClean="0"/>
              <a:t> </a:t>
            </a:r>
            <a:r>
              <a:rPr lang="fr-CA" sz="2800" dirty="0" smtClean="0"/>
              <a:t>basée</a:t>
            </a:r>
            <a:r>
              <a:rPr lang="el-GR" sz="2800" dirty="0" smtClean="0"/>
              <a:t> </a:t>
            </a:r>
            <a:r>
              <a:rPr lang="fr-CA" sz="2800" dirty="0" smtClean="0"/>
              <a:t>l’élaboration</a:t>
            </a:r>
            <a:r>
              <a:rPr lang="el-GR" sz="2800" dirty="0" smtClean="0"/>
              <a:t> </a:t>
            </a:r>
            <a:r>
              <a:rPr lang="fr-CA" sz="2800" dirty="0" smtClean="0"/>
              <a:t>de</a:t>
            </a:r>
            <a:r>
              <a:rPr lang="el-GR" sz="2800" dirty="0" smtClean="0"/>
              <a:t> </a:t>
            </a:r>
            <a:r>
              <a:rPr lang="fr-CA" sz="2800" dirty="0" smtClean="0"/>
              <a:t>la</a:t>
            </a:r>
            <a:r>
              <a:rPr lang="el-GR" sz="2800" dirty="0" smtClean="0"/>
              <a:t> </a:t>
            </a:r>
            <a:r>
              <a:rPr lang="fr-CA" sz="2800" dirty="0" smtClean="0"/>
              <a:t>législation</a:t>
            </a:r>
            <a:r>
              <a:rPr lang="el-GR" sz="2800" dirty="0" smtClean="0"/>
              <a:t> </a:t>
            </a:r>
            <a:r>
              <a:rPr lang="fr-CA" sz="2800" dirty="0" smtClean="0"/>
              <a:t>du</a:t>
            </a:r>
            <a:r>
              <a:rPr lang="el-GR" sz="2800" dirty="0" smtClean="0"/>
              <a:t>  </a:t>
            </a:r>
            <a:r>
              <a:rPr lang="en-US" sz="2800" dirty="0" smtClean="0"/>
              <a:t>p</a:t>
            </a:r>
            <a:r>
              <a:rPr lang="fr-CA" sz="2800" dirty="0" smtClean="0"/>
              <a:t>ays concernant les droits et les obligations du citoyen  , l’organisation et les règles</a:t>
            </a:r>
            <a:r>
              <a:rPr lang="el-GR" sz="2800" dirty="0" smtClean="0"/>
              <a:t> </a:t>
            </a:r>
            <a:r>
              <a:rPr lang="fr-CA" sz="2800" dirty="0" smtClean="0"/>
              <a:t>fondamentaux</a:t>
            </a:r>
            <a:r>
              <a:rPr lang="el-GR" sz="2800" smtClean="0"/>
              <a:t> </a:t>
            </a:r>
            <a:r>
              <a:rPr lang="fr-CA" sz="2800" smtClean="0"/>
              <a:t>du </a:t>
            </a:r>
            <a:r>
              <a:rPr lang="fr-CA" sz="2800" dirty="0" smtClean="0"/>
              <a:t>pays et des institutions.</a:t>
            </a:r>
            <a:endParaRPr lang="el-GR" sz="2800" dirty="0" smtClean="0"/>
          </a:p>
        </p:txBody>
      </p:sp>
      <p:pic>
        <p:nvPicPr>
          <p:cNvPr id="4" name="3 - Εικόνα" descr="C:\Documents and Settings\Kostas\Desktop\ΟΛΑ  Ε Δ Ω\ΑΝΤΩΝΗΣ\PRODROMOS\αρχείο λήψης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00438"/>
            <a:ext cx="742955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LE RÉGIME DE LA GRÈCE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4929198"/>
            <a:ext cx="8229600" cy="542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A" dirty="0" smtClean="0"/>
              <a:t>Le régime de la Grèce est……………………….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928662" y="5572140"/>
            <a:ext cx="7070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fr-CA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fr-CA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PUBLIQUE PARLEMENTAIRE</a:t>
            </a:r>
            <a:endParaRPr lang="el-GR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- Εικόνα" descr="C:\Documents and Settings\Kostas\Local Settings\Temporary Internet Files\Content.Word\-3-72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74295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 pouvoir d’état est assuré en trois formes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1685924"/>
          </a:xfrm>
        </p:spPr>
        <p:txBody>
          <a:bodyPr>
            <a:normAutofit/>
          </a:bodyPr>
          <a:lstStyle/>
          <a:p>
            <a:pPr lvl="0"/>
            <a:r>
              <a:rPr lang="fr-CA" dirty="0" smtClean="0"/>
              <a:t>Pouvoir exécutif</a:t>
            </a:r>
            <a:endParaRPr lang="el-GR" dirty="0" smtClean="0"/>
          </a:p>
          <a:p>
            <a:pPr lvl="0"/>
            <a:r>
              <a:rPr lang="fr-CA" dirty="0" smtClean="0"/>
              <a:t>Pouvoir législatif</a:t>
            </a:r>
            <a:endParaRPr lang="el-GR" dirty="0" smtClean="0"/>
          </a:p>
          <a:p>
            <a:pPr lvl="0"/>
            <a:r>
              <a:rPr lang="fr-CA" dirty="0" smtClean="0"/>
              <a:t>Pouvoir judiciaire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C:\Documents and Settings\Kostas\Local Settings\Temporary Internet Files\Content.Word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2509853" cy="308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POUVOIR EXÉCUTIF	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fr-CA" dirty="0" smtClean="0"/>
              <a:t> 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88382"/>
          </a:xfrm>
        </p:spPr>
        <p:txBody>
          <a:bodyPr/>
          <a:lstStyle/>
          <a:p>
            <a:pPr lvl="0"/>
            <a:r>
              <a:rPr lang="fr-CA" dirty="0" smtClean="0"/>
              <a:t>Son œuvre est le gouvernement d’état</a:t>
            </a:r>
            <a:endParaRPr lang="el-GR" dirty="0" smtClean="0"/>
          </a:p>
          <a:p>
            <a:pPr lvl="0"/>
            <a:r>
              <a:rPr lang="fr-CA" dirty="0" smtClean="0"/>
              <a:t>Il est exercé par le président de la République et le gouvernement qui se consiste par le premier ministre et les ministres.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CA" dirty="0" smtClean="0"/>
              <a:t>LE PRÉSIDENT DE LA RÉPUBLIQUE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400436"/>
          </a:xfrm>
        </p:spPr>
        <p:txBody>
          <a:bodyPr>
            <a:normAutofit lnSpcReduction="10000"/>
          </a:bodyPr>
          <a:lstStyle/>
          <a:p>
            <a:pPr lvl="0"/>
            <a:r>
              <a:rPr lang="fr-CA" sz="2400" dirty="0" smtClean="0"/>
              <a:t>Il exerce avec le gouvernement le pouvoir exécutif.</a:t>
            </a:r>
            <a:endParaRPr lang="el-GR" sz="2400" dirty="0" smtClean="0"/>
          </a:p>
          <a:p>
            <a:pPr lvl="0"/>
            <a:r>
              <a:rPr lang="fr-CA" sz="2400" dirty="0" smtClean="0"/>
              <a:t>Il est élu tous les cinq ans par le parlement</a:t>
            </a:r>
            <a:endParaRPr lang="el-GR" sz="2400" dirty="0" smtClean="0"/>
          </a:p>
          <a:p>
            <a:pPr lvl="0"/>
            <a:r>
              <a:rPr lang="fr-CA" sz="2400" dirty="0" smtClean="0"/>
              <a:t>D’habitude il s’agit d’une personne d’une large</a:t>
            </a:r>
            <a:r>
              <a:rPr lang="el-GR" sz="2400" dirty="0" smtClean="0"/>
              <a:t> </a:t>
            </a:r>
            <a:r>
              <a:rPr lang="fr-CA" sz="2400" dirty="0" smtClean="0"/>
              <a:t>adhésion auprès des Grecs. </a:t>
            </a:r>
            <a:endParaRPr lang="el-GR" sz="2400" dirty="0" smtClean="0"/>
          </a:p>
          <a:p>
            <a:pPr lvl="0"/>
            <a:r>
              <a:rPr lang="fr-CA" sz="2400" dirty="0" smtClean="0"/>
              <a:t>Ses</a:t>
            </a:r>
            <a:r>
              <a:rPr lang="el-GR" sz="2400" dirty="0" smtClean="0"/>
              <a:t> </a:t>
            </a:r>
            <a:r>
              <a:rPr lang="fr-CA" sz="2400" dirty="0" smtClean="0"/>
              <a:t>pouvoirs</a:t>
            </a:r>
            <a:r>
              <a:rPr lang="el-GR" sz="2400" dirty="0" smtClean="0"/>
              <a:t> </a:t>
            </a:r>
            <a:r>
              <a:rPr lang="fr-CA" sz="2400" dirty="0" smtClean="0"/>
              <a:t>sont</a:t>
            </a:r>
            <a:r>
              <a:rPr lang="el-GR" sz="2400" dirty="0" smtClean="0"/>
              <a:t> </a:t>
            </a:r>
            <a:r>
              <a:rPr lang="fr-CA" sz="2400" dirty="0" err="1" smtClean="0"/>
              <a:t>limit</a:t>
            </a:r>
            <a:r>
              <a:rPr lang="el-GR" sz="2400" dirty="0" smtClean="0"/>
              <a:t>é</a:t>
            </a:r>
            <a:r>
              <a:rPr lang="fr-CA" sz="2400" dirty="0" smtClean="0"/>
              <a:t>s</a:t>
            </a:r>
            <a:r>
              <a:rPr lang="el-GR" sz="2400" dirty="0" smtClean="0"/>
              <a:t>. </a:t>
            </a:r>
          </a:p>
          <a:p>
            <a:pPr lvl="0"/>
            <a:r>
              <a:rPr lang="fr-CA" sz="2400" dirty="0" smtClean="0"/>
              <a:t>Il ne définit pas les politiques du gouvernement</a:t>
            </a:r>
            <a:endParaRPr lang="el-GR" sz="2400" dirty="0" smtClean="0"/>
          </a:p>
          <a:p>
            <a:pPr lvl="0"/>
            <a:r>
              <a:rPr lang="fr-CA" sz="2400" dirty="0" smtClean="0"/>
              <a:t>Il</a:t>
            </a:r>
            <a:r>
              <a:rPr lang="el-GR" sz="2400" dirty="0" smtClean="0"/>
              <a:t> </a:t>
            </a:r>
            <a:r>
              <a:rPr lang="fr-CA" sz="2400" dirty="0" smtClean="0"/>
              <a:t>nomme</a:t>
            </a:r>
            <a:r>
              <a:rPr lang="el-GR" sz="2400" dirty="0" smtClean="0"/>
              <a:t> </a:t>
            </a:r>
            <a:r>
              <a:rPr lang="fr-CA" sz="2400" dirty="0" smtClean="0"/>
              <a:t>le</a:t>
            </a:r>
            <a:r>
              <a:rPr lang="el-GR" sz="2400" dirty="0" smtClean="0"/>
              <a:t> </a:t>
            </a:r>
            <a:r>
              <a:rPr lang="fr-CA" sz="2400" dirty="0" smtClean="0"/>
              <a:t>premier</a:t>
            </a:r>
            <a:r>
              <a:rPr lang="el-GR" sz="2400" dirty="0" smtClean="0"/>
              <a:t> </a:t>
            </a:r>
            <a:r>
              <a:rPr lang="fr-CA" sz="2400" dirty="0" smtClean="0"/>
              <a:t>ministre</a:t>
            </a:r>
            <a:r>
              <a:rPr lang="el-GR" sz="2400" dirty="0" smtClean="0"/>
              <a:t> </a:t>
            </a:r>
            <a:r>
              <a:rPr lang="fr-CA" sz="2400" dirty="0" smtClean="0"/>
              <a:t>après</a:t>
            </a:r>
            <a:r>
              <a:rPr lang="el-GR" sz="2400" dirty="0" smtClean="0"/>
              <a:t>  </a:t>
            </a:r>
            <a:r>
              <a:rPr lang="fr-CA" sz="2400" dirty="0" smtClean="0"/>
              <a:t>les élections</a:t>
            </a:r>
            <a:r>
              <a:rPr lang="el-GR" sz="2400" dirty="0" smtClean="0"/>
              <a:t> </a:t>
            </a:r>
            <a:r>
              <a:rPr lang="fr-CA" sz="2400" dirty="0" smtClean="0"/>
              <a:t>et</a:t>
            </a:r>
            <a:r>
              <a:rPr lang="el-GR" sz="2400" dirty="0" smtClean="0"/>
              <a:t> </a:t>
            </a:r>
            <a:r>
              <a:rPr lang="fr-CA" sz="2400" dirty="0" smtClean="0"/>
              <a:t>ordonne</a:t>
            </a:r>
            <a:r>
              <a:rPr lang="el-GR" sz="2400" dirty="0" smtClean="0"/>
              <a:t> </a:t>
            </a:r>
            <a:r>
              <a:rPr lang="fr-CA" sz="2400" dirty="0" smtClean="0"/>
              <a:t>la formation du gouvernement.</a:t>
            </a:r>
            <a:endParaRPr lang="el-GR" sz="2400" dirty="0" smtClean="0"/>
          </a:p>
          <a:p>
            <a:endParaRPr lang="el-GR" dirty="0"/>
          </a:p>
        </p:txBody>
      </p:sp>
      <p:pic>
        <p:nvPicPr>
          <p:cNvPr id="4" name="3 - Εικόνα" descr="C:\Documents and Settings\Kostas\Desktop\ΟΛΑ  Ε Δ Ω\ΑΝΤΩΝΗΣ\PRODROMOS\2015092908274702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86256"/>
            <a:ext cx="3638555" cy="230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5214950"/>
            <a:ext cx="46434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PaulopoulosProkopis,l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actuel pr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sident de la R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publique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14348" y="428604"/>
            <a:ext cx="747237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Les pouvoirs du président de la République</a:t>
            </a:r>
            <a:endParaRPr lang="el-G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9592" y="1824649"/>
            <a:ext cx="842493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surveille le respect de la Constitution.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repr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sente le pays dans tout le monde.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lang="el-G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dissout le parlement avant les 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lections et il annonce les 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lections.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rel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 le gouvernement de ses obligations quand elle perd la confiance du parlement.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tant que le chef symbolique des forces arm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es,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peut d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clarer la guerre.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Ilannonce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dereferendumspourdesraisonsurgentesd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fr-C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d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cision conform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du parlement.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signe les lois vot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par le parlement.</a:t>
            </a:r>
            <a:endParaRPr kumimoji="0" lang="el-G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donne grâce.</a:t>
            </a:r>
            <a:endParaRPr kumimoji="0" lang="fr-C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53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48456"/>
            <a:ext cx="8532440" cy="1108833"/>
          </a:xfrm>
        </p:spPr>
        <p:txBody>
          <a:bodyPr>
            <a:normAutofit fontScale="90000"/>
          </a:bodyPr>
          <a:lstStyle/>
          <a:p>
            <a:pPr lvl="0"/>
            <a:r>
              <a:rPr lang="fr-CA" dirty="0" smtClean="0"/>
              <a:t>PREMIER MINISTRE ET GOUVERNEMENT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543048"/>
          </a:xfrm>
        </p:spPr>
        <p:txBody>
          <a:bodyPr>
            <a:noAutofit/>
          </a:bodyPr>
          <a:lstStyle/>
          <a:p>
            <a:pPr lvl="0"/>
            <a:r>
              <a:rPr lang="fr-CA" sz="2400" dirty="0" smtClean="0"/>
              <a:t>Tous les quatre ans ont lieu des élections nationales. </a:t>
            </a:r>
            <a:endParaRPr lang="el-GR" sz="2400" dirty="0" smtClean="0"/>
          </a:p>
          <a:p>
            <a:pPr lvl="0"/>
            <a:r>
              <a:rPr lang="fr-CA" sz="2400" dirty="0" err="1" smtClean="0"/>
              <a:t>Lepartiquiarrive</a:t>
            </a:r>
            <a:r>
              <a:rPr lang="fr-CA" sz="2400" dirty="0" smtClean="0"/>
              <a:t> à compléter 151 sièges des  députés (parmi les300 du parlement) forme un gouvernement d’une majorité absolue</a:t>
            </a:r>
            <a:endParaRPr lang="el-GR" sz="2400" dirty="0" smtClean="0"/>
          </a:p>
          <a:p>
            <a:pPr lvl="0"/>
            <a:r>
              <a:rPr lang="fr-CA" sz="2400" dirty="0" smtClean="0"/>
              <a:t>Le chef de ce parti devient le premier ministre du pays.</a:t>
            </a:r>
            <a:endParaRPr lang="el-GR" sz="2400" dirty="0" smtClean="0"/>
          </a:p>
        </p:txBody>
      </p:sp>
      <p:pic>
        <p:nvPicPr>
          <p:cNvPr id="4" name="3 - Εικόνα" descr="C:\Documents and Settings\Kostas\Desktop\ΟΛΑ  Ε Δ Ω\ΑΝΤΩΝΗΣ\PRODROMOS\ORKO_7615642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5286412" cy="276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976" y="4929198"/>
            <a:ext cx="3429024" cy="8002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400" b="1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premier ministre actuel de la Gr</a:t>
            </a:r>
            <a:r>
              <a:rPr kumimoji="0" lang="fr-CA" sz="1400" b="1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fr-CA" sz="1400" b="1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400" b="1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TSIPRASALEXANDROS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14480" y="857232"/>
            <a:ext cx="44582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l-GR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‍</a:t>
            </a:r>
            <a:r>
              <a:rPr kumimoji="0" lang="fr-CA" sz="40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gouvernement</a:t>
            </a:r>
            <a:endParaRPr lang="el-G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34" y="1296166"/>
            <a:ext cx="8286776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consiste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congr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des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ministres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compose du premier ministre et des ministres.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gouvernement dirige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politique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rale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pays en accord la constitution. Le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premier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ministre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’œ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uvre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ministres, en vue de l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application de la politique gouvernementale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714480" y="857232"/>
            <a:ext cx="44585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 premier ministre </a:t>
            </a:r>
            <a:endParaRPr lang="el-G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1560" y="2260779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lui qui d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termine la politique de l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tat.</a:t>
            </a:r>
            <a:endParaRPr kumimoji="0" lang="el-G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nomme les ministres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l-G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fois le mandat du pr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sident de la R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publique fini, il propose le nom du nouveau pr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sident.</a:t>
            </a:r>
            <a:endParaRPr kumimoji="0" lang="fr-CA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7" grpId="1"/>
      <p:bldP spid="19459" grpId="0" animBg="1"/>
      <p:bldP spid="19459" grpId="1" animBg="1"/>
      <p:bldP spid="11" grpId="0"/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L’opposition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partis politiques exercent l’opposition.</a:t>
            </a:r>
          </a:p>
          <a:p>
            <a:r>
              <a:rPr lang="fr-CA" dirty="0" smtClean="0"/>
              <a:t>Le parti qui possède les sièges les plus nombreux ,forme le principal parti de </a:t>
            </a:r>
            <a:r>
              <a:rPr lang="fr-CA" b="1" dirty="0" smtClean="0"/>
              <a:t>l’opposition parlementaire.</a:t>
            </a:r>
            <a:endParaRPr lang="el-GR" dirty="0" smtClean="0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POUVOIR LÉGISLATIF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b="1" dirty="0" smtClean="0"/>
              <a:t>Le Parlement de la Grèce</a:t>
            </a:r>
            <a:endParaRPr lang="el-GR" sz="2800" dirty="0" smtClean="0"/>
          </a:p>
          <a:p>
            <a:pPr lvl="0"/>
            <a:r>
              <a:rPr lang="fr-CA" sz="2800" dirty="0" smtClean="0"/>
              <a:t>Elle se consiste de300 sièges des députés</a:t>
            </a:r>
            <a:r>
              <a:rPr lang="fr-CA" sz="2800" b="1" dirty="0" smtClean="0"/>
              <a:t>.</a:t>
            </a:r>
            <a:endParaRPr lang="el-GR" sz="2800" dirty="0" smtClean="0"/>
          </a:p>
          <a:p>
            <a:pPr lvl="0"/>
            <a:r>
              <a:rPr lang="fr-CA" sz="2800" dirty="0" smtClean="0"/>
              <a:t>La composition du Parlement se forme du résultat des élections effectuées tous les quatre années. Le pourcentage 3% est obligatoire pour que les partis politiques réussissent un siège au parlement.</a:t>
            </a:r>
            <a:endParaRPr lang="el-GR" sz="2800" dirty="0" smtClean="0"/>
          </a:p>
          <a:p>
            <a:pPr lvl="0"/>
            <a:r>
              <a:rPr lang="fr-CA" sz="2800" dirty="0" smtClean="0"/>
              <a:t>Le parlement vote ou rejette les projets de lois.	</a:t>
            </a:r>
            <a:endParaRPr lang="el-GR" sz="2800" dirty="0" smtClean="0"/>
          </a:p>
          <a:p>
            <a:endParaRPr lang="el-GR" dirty="0"/>
          </a:p>
        </p:txBody>
      </p:sp>
      <p:pic>
        <p:nvPicPr>
          <p:cNvPr id="5" name="4 - Εικόνα" descr="C:\Documents and Settings\Kostas\Local Settings\Temporary Internet Files\Content.Word\-13-72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3380"/>
            <a:ext cx="407196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929190" y="6072206"/>
            <a:ext cx="342902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pouvoir l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gislatif s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exerce par les d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et le pr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sident de la R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CA" sz="1400" b="0" i="0" u="none" strike="noStrike" cap="none" normalizeH="0" baseline="0" dirty="0" smtClean="0">
                <a:ln>
                  <a:noFill/>
                </a:ln>
                <a:solidFill>
                  <a:srgbClr val="3B38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publique.</a:t>
            </a:r>
            <a:endParaRPr kumimoji="0" lang="fr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dirty="0" smtClean="0">
                <a:hlinkClick r:id="rId2" tooltip="ΔΙΚΑΣΤΙΚΗ ΕΞΟΥΣΙΑΤη Δικαστική εξουσία ασκούν τα δικαστήρια...."/>
              </a:rPr>
              <a:t>POUVOIR</a:t>
            </a:r>
            <a:r>
              <a:rPr lang="fr-CA" dirty="0" smtClean="0"/>
              <a:t> JUDICIAIRE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7"/>
          </a:xfrm>
        </p:spPr>
        <p:txBody>
          <a:bodyPr/>
          <a:lstStyle/>
          <a:p>
            <a:r>
              <a:rPr lang="fr-CA" sz="2800" dirty="0" smtClean="0"/>
              <a:t>Le pouvoir judiciaire est exercé par les tribunaux.</a:t>
            </a:r>
            <a:endParaRPr lang="el-GR" sz="2800" dirty="0" smtClean="0"/>
          </a:p>
          <a:p>
            <a:r>
              <a:rPr lang="fr-CA" sz="2800" dirty="0" smtClean="0"/>
              <a:t>Son œuvre est de résoudre les problèmes des citoyens conformément les lois promulguées par l’état.</a:t>
            </a:r>
            <a:endParaRPr lang="el-GR" sz="2800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C:\Documents and Settings\Kostas\Local Settings\Temporary Internet Files\Content.Word\-15-72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71876"/>
            <a:ext cx="700092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498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Μετρό</vt:lpstr>
      <vt:lpstr>NOTRE RÉGIME RÉPUBLICAIN</vt:lpstr>
      <vt:lpstr>LE RÉGIME DE LA GRÈCE </vt:lpstr>
      <vt:lpstr>Le pouvoir d’état est assuré en trois formes </vt:lpstr>
      <vt:lpstr>POUVOIR EXÉCUTIF    </vt:lpstr>
      <vt:lpstr>LE PRÉSIDENT DE LA RÉPUBLIQUE </vt:lpstr>
      <vt:lpstr>PREMIER MINISTRE ET GOUVERNEMENT </vt:lpstr>
      <vt:lpstr>L’opposition </vt:lpstr>
      <vt:lpstr>POUVOIR LÉGISLATIF </vt:lpstr>
      <vt:lpstr>POUVOIR JUDICIAIRE </vt:lpstr>
      <vt:lpstr>LA CONSTITUTION DE GRÈCE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NOTRERÉGIMERÉPUBLICAIN</dc:title>
  <dc:creator>Πρόδρομος Mελετιάδης</dc:creator>
  <cp:lastModifiedBy>io</cp:lastModifiedBy>
  <cp:revision>14</cp:revision>
  <dcterms:created xsi:type="dcterms:W3CDTF">2016-02-06T18:21:24Z</dcterms:created>
  <dcterms:modified xsi:type="dcterms:W3CDTF">2016-05-16T19:19:16Z</dcterms:modified>
</cp:coreProperties>
</file>