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3"/>
  </p:notesMasterIdLst>
  <p:handoutMasterIdLst>
    <p:handoutMasterId r:id="rId54"/>
  </p:handoutMasterIdLst>
  <p:sldIdLst>
    <p:sldId id="256" r:id="rId4"/>
    <p:sldId id="257" r:id="rId5"/>
    <p:sldId id="301" r:id="rId6"/>
    <p:sldId id="308" r:id="rId7"/>
    <p:sldId id="258" r:id="rId8"/>
    <p:sldId id="259" r:id="rId9"/>
    <p:sldId id="260" r:id="rId10"/>
    <p:sldId id="263" r:id="rId11"/>
    <p:sldId id="268" r:id="rId12"/>
    <p:sldId id="270" r:id="rId13"/>
    <p:sldId id="271" r:id="rId14"/>
    <p:sldId id="272" r:id="rId15"/>
    <p:sldId id="273" r:id="rId16"/>
    <p:sldId id="274" r:id="rId17"/>
    <p:sldId id="275" r:id="rId18"/>
    <p:sldId id="276" r:id="rId19"/>
    <p:sldId id="277" r:id="rId20"/>
    <p:sldId id="319" r:id="rId21"/>
    <p:sldId id="279" r:id="rId22"/>
    <p:sldId id="302" r:id="rId23"/>
    <p:sldId id="320" r:id="rId24"/>
    <p:sldId id="321" r:id="rId25"/>
    <p:sldId id="322" r:id="rId26"/>
    <p:sldId id="323" r:id="rId27"/>
    <p:sldId id="285" r:id="rId28"/>
    <p:sldId id="324" r:id="rId29"/>
    <p:sldId id="287" r:id="rId30"/>
    <p:sldId id="288" r:id="rId31"/>
    <p:sldId id="289" r:id="rId32"/>
    <p:sldId id="303" r:id="rId33"/>
    <p:sldId id="291" r:id="rId34"/>
    <p:sldId id="292" r:id="rId35"/>
    <p:sldId id="293" r:id="rId36"/>
    <p:sldId id="295" r:id="rId37"/>
    <p:sldId id="307" r:id="rId38"/>
    <p:sldId id="304" r:id="rId39"/>
    <p:sldId id="305" r:id="rId40"/>
    <p:sldId id="306" r:id="rId41"/>
    <p:sldId id="309" r:id="rId42"/>
    <p:sldId id="310" r:id="rId43"/>
    <p:sldId id="311" r:id="rId44"/>
    <p:sldId id="314" r:id="rId45"/>
    <p:sldId id="315" r:id="rId46"/>
    <p:sldId id="312" r:id="rId47"/>
    <p:sldId id="313" r:id="rId48"/>
    <p:sldId id="317" r:id="rId49"/>
    <p:sldId id="326" r:id="rId50"/>
    <p:sldId id="325" r:id="rId51"/>
    <p:sldId id="327" r:id="rId52"/>
  </p:sldIdLst>
  <p:sldSz cx="12188825"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654" y="-576"/>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lIns="0" tIns="0" rIns="0" bIns="0"/>
          <a:lstStyle/>
          <a:p>
            <a:pPr marL="0" marR="0" indent="0" algn="ctr" defTabSz="914400" fontAlgn="auto" hangingPunct="1">
              <a:lnSpc>
                <a:spcPct val="100000"/>
              </a:lnSpc>
              <a:spcBef>
                <a:spcPts val="0"/>
              </a:spcBef>
              <a:spcAft>
                <a:spcPts val="0"/>
              </a:spcAft>
              <a:tabLst/>
              <a:defRPr lang="it-IT" sz="2160" b="1" i="0" u="none" strike="noStrike" kern="1200" baseline="0">
                <a:solidFill>
                  <a:srgbClr val="000000"/>
                </a:solidFill>
                <a:latin typeface="Rockwell"/>
              </a:defRPr>
            </a:pPr>
            <a:r>
              <a:rPr lang="it-IT" sz="2160" b="1" i="0" u="none" strike="noStrike" kern="1200" cap="none" spc="0" baseline="0">
                <a:solidFill>
                  <a:srgbClr val="000000"/>
                </a:solidFill>
                <a:uFillTx/>
                <a:latin typeface="Rockwell"/>
                <a:ea typeface="+mn-ea"/>
                <a:cs typeface="+mn-cs"/>
              </a:rPr>
              <a:t>Elections des dernières années</a:t>
            </a:r>
          </a:p>
        </c:rich>
      </c:tx>
      <c:overlay val="0"/>
      <c:spPr>
        <a:noFill/>
        <a:ln>
          <a:noFill/>
        </a:ln>
      </c:spPr>
    </c:title>
    <c:autoTitleDeleted val="0"/>
    <c:view3D>
      <c:rotX val="0"/>
      <c:rotY val="3"/>
      <c:rAngAx val="0"/>
      <c:perspective val="46"/>
    </c:view3D>
    <c:floor>
      <c:thickness val="0"/>
      <c:spPr>
        <a:noFill/>
        <a:ln w="9528">
          <a:solidFill>
            <a:srgbClr val="E7E7E7"/>
          </a:solidFill>
          <a:prstDash val="solid"/>
          <a:round/>
        </a:ln>
      </c:spPr>
    </c:floor>
    <c:sideWall>
      <c:thickness val="0"/>
      <c:spPr>
        <a:noFill/>
        <a:ln>
          <a:noFill/>
        </a:ln>
      </c:spPr>
    </c:sideWall>
    <c:backWall>
      <c:thickness val="0"/>
      <c:spPr>
        <a:noFill/>
        <a:ln>
          <a:noFill/>
        </a:ln>
      </c:spPr>
    </c:backWall>
    <c:plotArea>
      <c:layout>
        <c:manualLayout>
          <c:xMode val="edge"/>
          <c:yMode val="edge"/>
          <c:x val="2.2511464942857384E-2"/>
          <c:y val="9.1534056903046862E-2"/>
          <c:w val="0.96344254421200037"/>
          <c:h val="0.83152788088816554"/>
        </c:manualLayout>
      </c:layout>
      <c:bar3DChart>
        <c:barDir val="col"/>
        <c:grouping val="clustered"/>
        <c:varyColors val="0"/>
        <c:ser>
          <c:idx val="0"/>
          <c:order val="0"/>
          <c:tx>
            <c:v>Paesi europei</c:v>
          </c:tx>
          <c:spPr>
            <a:solidFill>
              <a:srgbClr val="A379BB"/>
            </a:solidFill>
            <a:ln w="9528">
              <a:solidFill>
                <a:srgbClr val="E7E7E7"/>
              </a:solidFill>
              <a:prstDash val="solid"/>
              <a:round/>
            </a:ln>
            <a:effectLst>
              <a:outerShdw dist="38103" dir="5400000" algn="tl">
                <a:srgbClr val="000000">
                  <a:alpha val="43137"/>
                </a:srgbClr>
              </a:outerShdw>
            </a:effectLst>
          </c:spPr>
          <c:invertIfNegative val="0"/>
          <c:cat>
            <c:strLit>
              <c:ptCount val="18"/>
              <c:pt idx="0">
                <c:v>Belgique</c:v>
              </c:pt>
              <c:pt idx="1">
                <c:v>Suède</c:v>
              </c:pt>
              <c:pt idx="2">
                <c:v>Autriche</c:v>
              </c:pt>
              <c:pt idx="3">
                <c:v>Norvège</c:v>
              </c:pt>
              <c:pt idx="4">
                <c:v>Italie</c:v>
              </c:pt>
              <c:pt idx="5">
                <c:v>Pays-Bas</c:v>
              </c:pt>
              <c:pt idx="6">
                <c:v>Allemagne</c:v>
              </c:pt>
              <c:pt idx="7">
                <c:v>Irlande</c:v>
              </c:pt>
              <c:pt idx="8">
                <c:v>Espagne</c:v>
              </c:pt>
              <c:pt idx="9">
                <c:v>Grande-Bretagne</c:v>
              </c:pt>
              <c:pt idx="10">
                <c:v>République tchèque</c:v>
              </c:pt>
              <c:pt idx="11">
                <c:v>Grèce</c:v>
              </c:pt>
              <c:pt idx="12">
                <c:v>Portugal</c:v>
              </c:pt>
              <c:pt idx="13">
                <c:v>France</c:v>
              </c:pt>
              <c:pt idx="14">
                <c:v>Bulgarie</c:v>
              </c:pt>
              <c:pt idx="15">
                <c:v>Pologne</c:v>
              </c:pt>
              <c:pt idx="16">
                <c:v>Hongrie</c:v>
              </c:pt>
              <c:pt idx="17">
                <c:v>Roumanie</c:v>
              </c:pt>
            </c:strLit>
          </c:cat>
          <c:val>
            <c:numLit>
              <c:formatCode>General</c:formatCode>
              <c:ptCount val="18"/>
              <c:pt idx="0">
                <c:v>0.89220000000000033</c:v>
              </c:pt>
              <c:pt idx="1">
                <c:v>0.84630000000000005</c:v>
              </c:pt>
              <c:pt idx="2">
                <c:v>0.81710000000000005</c:v>
              </c:pt>
              <c:pt idx="3">
                <c:v>0.76370000000000082</c:v>
              </c:pt>
              <c:pt idx="4">
                <c:v>0.75190000000000068</c:v>
              </c:pt>
              <c:pt idx="5">
                <c:v>0.74560000000000082</c:v>
              </c:pt>
              <c:pt idx="6">
                <c:v>0.70780000000000054</c:v>
              </c:pt>
              <c:pt idx="7">
                <c:v>0.70050000000000001</c:v>
              </c:pt>
              <c:pt idx="8">
                <c:v>0.68940000000000035</c:v>
              </c:pt>
              <c:pt idx="9">
                <c:v>0.65770000000000084</c:v>
              </c:pt>
              <c:pt idx="10">
                <c:v>0.62600000000000056</c:v>
              </c:pt>
              <c:pt idx="11">
                <c:v>0.62470000000000081</c:v>
              </c:pt>
              <c:pt idx="12">
                <c:v>0.58029999999999982</c:v>
              </c:pt>
              <c:pt idx="13">
                <c:v>0.55400000000000005</c:v>
              </c:pt>
              <c:pt idx="14">
                <c:v>0.52490000000000003</c:v>
              </c:pt>
              <c:pt idx="15">
                <c:v>0.48920000000000002</c:v>
              </c:pt>
              <c:pt idx="16">
                <c:v>0.46660000000000001</c:v>
              </c:pt>
              <c:pt idx="17">
                <c:v>0.41760000000000008</c:v>
              </c:pt>
            </c:numLit>
          </c:val>
        </c:ser>
        <c:dLbls>
          <c:showLegendKey val="0"/>
          <c:showVal val="0"/>
          <c:showCatName val="0"/>
          <c:showSerName val="0"/>
          <c:showPercent val="0"/>
          <c:showBubbleSize val="0"/>
        </c:dLbls>
        <c:gapWidth val="150"/>
        <c:shape val="box"/>
        <c:axId val="99432704"/>
        <c:axId val="99431168"/>
        <c:axId val="0"/>
      </c:bar3DChart>
      <c:valAx>
        <c:axId val="99431168"/>
        <c:scaling>
          <c:orientation val="minMax"/>
        </c:scaling>
        <c:delete val="0"/>
        <c:axPos val="l"/>
        <c:majorGridlines>
          <c:spPr>
            <a:ln w="9528">
              <a:solidFill>
                <a:srgbClr val="E7E7E7"/>
              </a:solidFill>
              <a:prstDash val="solid"/>
              <a:round/>
            </a:ln>
          </c:spPr>
        </c:majorGridlines>
        <c:numFmt formatCode="0.00%" sourceLinked="0"/>
        <c:majorTickMark val="none"/>
        <c:minorTickMark val="none"/>
        <c:tickLblPos val="nextTo"/>
        <c:spPr>
          <a:noFill/>
          <a:ln w="9528">
            <a:solidFill>
              <a:srgbClr val="E7E7E7"/>
            </a:solidFill>
            <a:prstDash val="solid"/>
            <a:round/>
          </a:ln>
        </c:spPr>
        <c:txPr>
          <a:bodyPr lIns="0" tIns="0" rIns="0" bIns="0"/>
          <a:lstStyle/>
          <a:p>
            <a:pPr marL="0" marR="0" indent="0" defTabSz="914400" fontAlgn="auto" hangingPunct="1">
              <a:lnSpc>
                <a:spcPct val="100000"/>
              </a:lnSpc>
              <a:spcBef>
                <a:spcPts val="0"/>
              </a:spcBef>
              <a:spcAft>
                <a:spcPts val="0"/>
              </a:spcAft>
              <a:tabLst/>
              <a:defRPr lang="it-IT" sz="1800" b="0" i="0" u="none" strike="noStrike" kern="1200" baseline="0">
                <a:solidFill>
                  <a:srgbClr val="000000"/>
                </a:solidFill>
                <a:latin typeface="Rockwell"/>
              </a:defRPr>
            </a:pPr>
            <a:endParaRPr lang="it-IT"/>
          </a:p>
        </c:txPr>
        <c:crossAx val="99432704"/>
        <c:crosses val="autoZero"/>
        <c:crossBetween val="between"/>
      </c:valAx>
      <c:catAx>
        <c:axId val="99432704"/>
        <c:scaling>
          <c:orientation val="minMax"/>
        </c:scaling>
        <c:delete val="0"/>
        <c:axPos val="b"/>
        <c:numFmt formatCode="General" sourceLinked="0"/>
        <c:majorTickMark val="none"/>
        <c:minorTickMark val="none"/>
        <c:tickLblPos val="nextTo"/>
        <c:spPr>
          <a:noFill/>
          <a:ln w="9528">
            <a:solidFill>
              <a:srgbClr val="E7E7E7"/>
            </a:solidFill>
            <a:prstDash val="solid"/>
            <a:round/>
          </a:ln>
        </c:spPr>
        <c:txPr>
          <a:bodyPr lIns="0" tIns="0" rIns="0" bIns="0"/>
          <a:lstStyle/>
          <a:p>
            <a:pPr marL="0" marR="0" indent="0" defTabSz="914400" fontAlgn="auto" hangingPunct="1">
              <a:lnSpc>
                <a:spcPct val="100000"/>
              </a:lnSpc>
              <a:spcBef>
                <a:spcPts val="0"/>
              </a:spcBef>
              <a:spcAft>
                <a:spcPts val="0"/>
              </a:spcAft>
              <a:tabLst/>
              <a:defRPr lang="it-IT" sz="1800" b="0" i="0" u="none" strike="noStrike" kern="1200" baseline="0">
                <a:solidFill>
                  <a:srgbClr val="000000"/>
                </a:solidFill>
                <a:latin typeface="Rockwell"/>
              </a:defRPr>
            </a:pPr>
            <a:endParaRPr lang="it-IT"/>
          </a:p>
        </c:txPr>
        <c:crossAx val="99431168"/>
        <c:crossesAt val="0"/>
        <c:auto val="1"/>
        <c:lblAlgn val="ctr"/>
        <c:lblOffset val="100"/>
        <c:noMultiLvlLbl val="0"/>
      </c:catAx>
      <c:spPr>
        <a:noFill/>
        <a:ln>
          <a:noFill/>
        </a:ln>
      </c:spPr>
    </c:plotArea>
    <c:plotVisOnly val="1"/>
    <c:dispBlanksAs val="gap"/>
    <c:showDLblsOverMax val="0"/>
  </c:chart>
  <c:spPr>
    <a:noFill/>
    <a:ln>
      <a:noFill/>
    </a:ln>
  </c:spPr>
  <c:txPr>
    <a:bodyPr lIns="0" tIns="0" rIns="0" bIns="0"/>
    <a:lstStyle/>
    <a:p>
      <a:pPr marL="0" marR="0" indent="0" algn="ctr" defTabSz="914400" fontAlgn="auto" hangingPunct="1">
        <a:lnSpc>
          <a:spcPct val="100000"/>
        </a:lnSpc>
        <a:spcBef>
          <a:spcPts val="0"/>
        </a:spcBef>
        <a:spcAft>
          <a:spcPts val="0"/>
        </a:spcAft>
        <a:tabLst/>
        <a:defRPr lang="it-IT" sz="1800" b="0" i="0" u="none" strike="noStrike" kern="1200" baseline="0">
          <a:solidFill>
            <a:srgbClr val="FFFFFF"/>
          </a:solidFill>
          <a:latin typeface="Rockwell"/>
        </a:defRPr>
      </a:pPr>
      <a:endParaRPr lang="it-IT"/>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200" b="0" i="0" u="none" strike="noStrike" kern="1200" cap="none" spc="0" baseline="0">
              <a:solidFill>
                <a:srgbClr val="545454"/>
              </a:solidFill>
              <a:uFillTx/>
              <a:latin typeface="Century Gothic"/>
            </a:endParaRPr>
          </a:p>
        </p:txBody>
      </p:sp>
      <p:sp>
        <p:nvSpPr>
          <p:cNvPr id="3" name="Date Placeholder 2"/>
          <p:cNvSpPr txBox="1">
            <a:spLocks noGrp="1"/>
          </p:cNvSpPr>
          <p:nvPr>
            <p:ph type="dt" sz="quarter" idx="1"/>
          </p:nvPr>
        </p:nvSpPr>
        <p:spPr>
          <a:xfrm>
            <a:off x="3884608" y="0"/>
            <a:ext cx="2971800" cy="457200"/>
          </a:xfrm>
          <a:prstGeom prst="rect">
            <a:avLst/>
          </a:prstGeom>
          <a:noFill/>
          <a:ln>
            <a:noFill/>
          </a:ln>
        </p:spPr>
        <p:txBody>
          <a:bodyPr vert="horz" wrap="square" lIns="91440" tIns="45720" rIns="91440" bIns="45720" anchor="t"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A171708-BCD2-4AAC-AD77-D8F42D40F509}" type="datetime1">
              <a:rPr lang="it-IT" sz="1200" b="0" i="0" u="none" strike="noStrike" kern="1200" cap="none" spc="0" baseline="0">
                <a:solidFill>
                  <a:srgbClr val="545454"/>
                </a:solidFill>
                <a:uFillTx/>
                <a:latin typeface="Century Gothic"/>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13/02/2016</a:t>
            </a:fld>
            <a:endParaRPr lang="it-IT" sz="1200" b="0" i="0" u="none" strike="noStrike" kern="1200" cap="none" spc="0" baseline="0">
              <a:solidFill>
                <a:srgbClr val="545454"/>
              </a:solidFill>
              <a:uFillTx/>
              <a:latin typeface="Century Gothic"/>
            </a:endParaRPr>
          </a:p>
        </p:txBody>
      </p:sp>
      <p:sp>
        <p:nvSpPr>
          <p:cNvPr id="4" name="Footer Placeholder 3"/>
          <p:cNvSpPr txBox="1">
            <a:spLocks noGrp="1"/>
          </p:cNvSpPr>
          <p:nvPr>
            <p:ph type="ftr" sz="quarter" idx="2"/>
          </p:nvPr>
        </p:nvSpPr>
        <p:spPr>
          <a:xfrm>
            <a:off x="0" y="8685208"/>
            <a:ext cx="2971800" cy="457200"/>
          </a:xfrm>
          <a:prstGeom prst="rect">
            <a:avLst/>
          </a:prstGeom>
          <a:noFill/>
          <a:ln>
            <a:noFill/>
          </a:ln>
        </p:spPr>
        <p:txBody>
          <a:bodyPr vert="horz" wrap="square" lIns="91440" tIns="45720" rIns="91440" bIns="45720" anchor="b"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200" b="0" i="0" u="none" strike="noStrike" kern="1200" cap="none" spc="0" baseline="0">
              <a:solidFill>
                <a:srgbClr val="545454"/>
              </a:solidFill>
              <a:uFillTx/>
              <a:latin typeface="Century Gothic"/>
            </a:endParaRPr>
          </a:p>
        </p:txBody>
      </p:sp>
      <p:sp>
        <p:nvSpPr>
          <p:cNvPr id="5" name="Slide Number Placeholder 4"/>
          <p:cNvSpPr txBox="1">
            <a:spLocks noGrp="1"/>
          </p:cNvSpPr>
          <p:nvPr>
            <p:ph type="sldNum" sz="quarter" idx="3"/>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C5938D1-CA76-43E6-846E-296879872902}"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‹N›</a:t>
            </a:fld>
            <a:endParaRPr lang="it-IT" sz="1200" b="0" i="0" u="none" strike="noStrike" kern="1200" cap="none" spc="0" baseline="0">
              <a:solidFill>
                <a:srgbClr val="545454"/>
              </a:solidFill>
              <a:uFillTx/>
              <a:latin typeface="Century Gothic"/>
            </a:endParaRPr>
          </a:p>
        </p:txBody>
      </p:sp>
    </p:spTree>
    <p:extLst>
      <p:ext uri="{BB962C8B-B14F-4D97-AF65-F5344CB8AC3E}">
        <p14:creationId xmlns:p14="http://schemas.microsoft.com/office/powerpoint/2010/main" val="614724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it-IT" sz="1200" b="0" i="0" u="none" strike="noStrike" kern="1200" cap="none" spc="0" baseline="0">
                <a:solidFill>
                  <a:srgbClr val="545454"/>
                </a:solidFill>
                <a:uFillTx/>
                <a:latin typeface="Century Gothic"/>
              </a:defRPr>
            </a:lvl1pPr>
          </a:lstStyle>
          <a:p>
            <a:pPr lvl="0"/>
            <a:endParaRPr lang="it-IT"/>
          </a:p>
        </p:txBody>
      </p:sp>
      <p:sp>
        <p:nvSpPr>
          <p:cNvPr id="3" name="Date Placeholder 2"/>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it-IT" sz="1200" b="0" i="0" u="none" strike="noStrike" kern="1200" cap="none" spc="0" baseline="0">
                <a:solidFill>
                  <a:srgbClr val="545454"/>
                </a:solidFill>
                <a:uFillTx/>
                <a:latin typeface="Century Gothic"/>
              </a:defRPr>
            </a:lvl1pPr>
          </a:lstStyle>
          <a:p>
            <a:pPr lvl="0"/>
            <a:fld id="{773EA9D3-BF32-4A0E-90A8-4912C66F99EC}" type="datetime1">
              <a:rPr lang="it-IT"/>
              <a:pPr lvl="0"/>
              <a:t>13/02/2016</a:t>
            </a:fld>
            <a:endParaRPr lang="it-IT"/>
          </a:p>
        </p:txBody>
      </p:sp>
      <p:sp>
        <p:nvSpPr>
          <p:cNvPr id="4" name="Slide Image Placeholder 3"/>
          <p:cNvSpPr>
            <a:spLocks noGrp="1" noRot="1" noChangeAspect="1"/>
          </p:cNvSpPr>
          <p:nvPr>
            <p:ph type="sldImg" idx="2"/>
          </p:nvPr>
        </p:nvSpPr>
        <p:spPr>
          <a:xfrm>
            <a:off x="381003" y="685800"/>
            <a:ext cx="6096003" cy="3429000"/>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it-IT" sz="1200" b="0" i="0" u="none" strike="noStrike" kern="1200" cap="none" spc="0" baseline="0">
                <a:solidFill>
                  <a:srgbClr val="545454"/>
                </a:solidFill>
                <a:uFillTx/>
                <a:latin typeface="Century Gothic"/>
              </a:defRPr>
            </a:lvl1pPr>
          </a:lstStyle>
          <a:p>
            <a:pPr lvl="0"/>
            <a:endParaRPr lang="it-IT"/>
          </a:p>
        </p:txBody>
      </p:sp>
      <p:sp>
        <p:nvSpPr>
          <p:cNvPr id="7" name="Slide Number Placeholder 6"/>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it-IT" sz="1200" b="0" i="0" u="none" strike="noStrike" kern="1200" cap="none" spc="0" baseline="0">
                <a:solidFill>
                  <a:srgbClr val="545454"/>
                </a:solidFill>
                <a:uFillTx/>
                <a:latin typeface="Century Gothic"/>
              </a:defRPr>
            </a:lvl1pPr>
          </a:lstStyle>
          <a:p>
            <a:pPr lvl="0"/>
            <a:fld id="{C72EC0BE-9534-4FDC-A586-8FFA6471C5A5}" type="slidenum">
              <a:rPr/>
              <a:pPr lvl="0"/>
              <a:t>‹N›</a:t>
            </a:fld>
            <a:endParaRPr lang="it-IT"/>
          </a:p>
        </p:txBody>
      </p:sp>
    </p:spTree>
    <p:extLst>
      <p:ext uri="{BB962C8B-B14F-4D97-AF65-F5344CB8AC3E}">
        <p14:creationId xmlns:p14="http://schemas.microsoft.com/office/powerpoint/2010/main" val="379846549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2A2A2A"/>
        </a:solidFill>
        <a:uFillTx/>
        <a:latin typeface="Century Gothic"/>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2A2A2A"/>
        </a:solidFill>
        <a:uFillTx/>
        <a:latin typeface="Century Gothic"/>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2A2A2A"/>
        </a:solidFill>
        <a:uFillTx/>
        <a:latin typeface="Century Gothic"/>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2A2A2A"/>
        </a:solidFill>
        <a:uFillTx/>
        <a:latin typeface="Century Gothic"/>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2A2A2A"/>
        </a:solidFill>
        <a:uFillTx/>
        <a:latin typeface="Century Gothic"/>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txBox="1">
            <a:spLocks noGrp="1"/>
          </p:cNvSpPr>
          <p:nvPr>
            <p:ph type="body" sz="quarter" idx="1"/>
          </p:nvPr>
        </p:nvSpPr>
        <p:spPr/>
        <p:txBody>
          <a:bodyPr/>
          <a:lstStyle/>
          <a:p>
            <a:endParaRPr lang="it-IT"/>
          </a:p>
        </p:txBody>
      </p:sp>
      <p:sp>
        <p:nvSpPr>
          <p:cNvPr id="4" name="Segnaposto numero diapositiva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AC9E886-7129-4CFC-8CBA-F7C2BA8F6A29}"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a:t>
            </a:fld>
            <a:endParaRPr lang="it-IT" sz="1200" b="0" i="0" u="none" strike="noStrike" kern="1200" cap="none" spc="0" baseline="0">
              <a:solidFill>
                <a:srgbClr val="545454"/>
              </a:solidFill>
              <a:uFillTx/>
              <a:latin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txBox="1">
            <a:spLocks noGrp="1"/>
          </p:cNvSpPr>
          <p:nvPr>
            <p:ph type="body" sz="quarter" idx="1"/>
          </p:nvPr>
        </p:nvSpPr>
        <p:spPr/>
        <p:txBody>
          <a:bodyPr/>
          <a:lstStyle/>
          <a:p>
            <a:endParaRPr lang="it-IT"/>
          </a:p>
        </p:txBody>
      </p:sp>
      <p:sp>
        <p:nvSpPr>
          <p:cNvPr id="4" name="Segnaposto numero diapositiva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4D2D349-47B4-47BF-AEC7-16E85BD31D6F}"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a:t>
            </a:fld>
            <a:endParaRPr lang="it-IT" sz="1200" b="0" i="0" u="none" strike="noStrike" kern="1200" cap="none" spc="0" baseline="0">
              <a:solidFill>
                <a:srgbClr val="545454"/>
              </a:solidFill>
              <a:uFillTx/>
              <a:latin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6"/>
          <p:cNvSpPr txBox="1"/>
          <p:nvPr/>
        </p:nvSpPr>
        <p:spPr>
          <a:xfrm>
            <a:off x="3881792" y="8686955"/>
            <a:ext cx="2976179" cy="456898"/>
          </a:xfrm>
          <a:prstGeom prst="rect">
            <a:avLst/>
          </a:prstGeom>
          <a:noFill/>
          <a:ln>
            <a:noFill/>
          </a:ln>
        </p:spPr>
        <p:txBody>
          <a:bodyPr vert="horz" wrap="square" lIns="0" tIns="0" rIns="0" bIns="0" anchor="b" anchorCtr="0" compatLnSpc="1"/>
          <a:lstStyle/>
          <a:p>
            <a:pPr marL="0" marR="0" lvl="0" indent="0" algn="r" defTabSz="801654"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9CF04934-9064-48D0-ABC8-2017AE4A700C}" type="slidenum">
              <a:rPr/>
              <a:pPr marL="0" marR="0" lvl="0" indent="0" algn="r" defTabSz="801654" rtl="0" fontAlgn="auto" hangingPunct="0">
                <a:lnSpc>
                  <a:spcPct val="100000"/>
                </a:lnSpc>
                <a:spcBef>
                  <a:spcPts val="0"/>
                </a:spcBef>
                <a:spcAft>
                  <a:spcPts val="0"/>
                </a:spcAft>
                <a:buNone/>
                <a:tabLst/>
                <a:defRPr sz="1800" b="0" i="0" u="none" strike="noStrike" kern="0" cap="none" spc="0" baseline="0">
                  <a:solidFill>
                    <a:srgbClr val="000000"/>
                  </a:solidFill>
                  <a:uFillTx/>
                </a:defRPr>
              </a:pPr>
              <a:t>14</a:t>
            </a:fld>
            <a:endParaRPr lang="it-IT" sz="1200" b="0" i="0" u="none" strike="noStrike" kern="0" cap="none" spc="0" baseline="0">
              <a:solidFill>
                <a:srgbClr val="000000"/>
              </a:solidFill>
              <a:uFillTx/>
              <a:latin typeface="Times New Roman" pitchFamily="18"/>
              <a:ea typeface="Andale Sans UI" pitchFamily="2"/>
              <a:cs typeface="Tahoma" pitchFamily="2"/>
            </a:endParaRPr>
          </a:p>
        </p:txBody>
      </p:sp>
      <p:sp>
        <p:nvSpPr>
          <p:cNvPr id="3" name="Segnaposto immagine diapositiva 1"/>
          <p:cNvSpPr>
            <a:spLocks noGrp="1" noRot="1" noChangeAspect="1"/>
          </p:cNvSpPr>
          <p:nvPr>
            <p:ph type="sldImg"/>
          </p:nvPr>
        </p:nvSpPr>
        <p:spPr>
          <a:xfrm>
            <a:off x="382584" y="695328"/>
            <a:ext cx="6091239" cy="3427408"/>
          </a:xfrm>
          <a:solidFill>
            <a:srgbClr val="5B9BD5"/>
          </a:solidFill>
          <a:ln w="25402">
            <a:solidFill>
              <a:srgbClr val="41719C"/>
            </a:solidFill>
            <a:prstDash val="solid"/>
          </a:ln>
        </p:spPr>
      </p:sp>
      <p:sp>
        <p:nvSpPr>
          <p:cNvPr id="4" name="Segnaposto note 2"/>
          <p:cNvSpPr txBox="1">
            <a:spLocks noGrp="1"/>
          </p:cNvSpPr>
          <p:nvPr>
            <p:ph type="body" sz="quarter" idx="1"/>
          </p:nvPr>
        </p:nvSpPr>
        <p:spPr/>
        <p:txBody>
          <a:bodyPr/>
          <a:lstStyle/>
          <a:p>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6"/>
          <p:cNvSpPr txBox="1"/>
          <p:nvPr/>
        </p:nvSpPr>
        <p:spPr>
          <a:xfrm>
            <a:off x="3881792" y="8686955"/>
            <a:ext cx="2976179" cy="456898"/>
          </a:xfrm>
          <a:prstGeom prst="rect">
            <a:avLst/>
          </a:prstGeom>
          <a:noFill/>
          <a:ln>
            <a:noFill/>
          </a:ln>
        </p:spPr>
        <p:txBody>
          <a:bodyPr vert="horz" wrap="square" lIns="0" tIns="0" rIns="0" bIns="0" anchor="b" anchorCtr="0" compatLnSpc="1"/>
          <a:lstStyle/>
          <a:p>
            <a:pPr marL="0" marR="0" lvl="0" indent="0" algn="r" defTabSz="801654"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6BA204A9-A4C1-4EAD-8660-3903319ECBDA}" type="slidenum">
              <a:rPr/>
              <a:pPr marL="0" marR="0" lvl="0" indent="0" algn="r" defTabSz="801654" rtl="0" fontAlgn="auto" hangingPunct="0">
                <a:lnSpc>
                  <a:spcPct val="100000"/>
                </a:lnSpc>
                <a:spcBef>
                  <a:spcPts val="0"/>
                </a:spcBef>
                <a:spcAft>
                  <a:spcPts val="0"/>
                </a:spcAft>
                <a:buNone/>
                <a:tabLst/>
                <a:defRPr sz="1800" b="0" i="0" u="none" strike="noStrike" kern="0" cap="none" spc="0" baseline="0">
                  <a:solidFill>
                    <a:srgbClr val="000000"/>
                  </a:solidFill>
                  <a:uFillTx/>
                </a:defRPr>
              </a:pPr>
              <a:t>15</a:t>
            </a:fld>
            <a:endParaRPr lang="it-IT" sz="1200" b="0" i="0" u="none" strike="noStrike" kern="0" cap="none" spc="0" baseline="0">
              <a:solidFill>
                <a:srgbClr val="000000"/>
              </a:solidFill>
              <a:uFillTx/>
              <a:latin typeface="Times New Roman" pitchFamily="18"/>
              <a:ea typeface="Andale Sans UI" pitchFamily="2"/>
              <a:cs typeface="Tahoma" pitchFamily="2"/>
            </a:endParaRPr>
          </a:p>
        </p:txBody>
      </p:sp>
      <p:sp>
        <p:nvSpPr>
          <p:cNvPr id="3" name="Segnaposto immagine diapositiva 1"/>
          <p:cNvSpPr>
            <a:spLocks noGrp="1" noRot="1" noChangeAspect="1"/>
          </p:cNvSpPr>
          <p:nvPr>
            <p:ph type="sldImg"/>
          </p:nvPr>
        </p:nvSpPr>
        <p:spPr>
          <a:xfrm>
            <a:off x="382584" y="695328"/>
            <a:ext cx="6091239" cy="3427408"/>
          </a:xfrm>
          <a:solidFill>
            <a:srgbClr val="5B9BD5"/>
          </a:solidFill>
          <a:ln w="25402">
            <a:solidFill>
              <a:srgbClr val="41719C"/>
            </a:solidFill>
            <a:prstDash val="solid"/>
          </a:ln>
        </p:spPr>
      </p:sp>
      <p:sp>
        <p:nvSpPr>
          <p:cNvPr id="4" name="Segnaposto note 2"/>
          <p:cNvSpPr txBox="1">
            <a:spLocks noGrp="1"/>
          </p:cNvSpPr>
          <p:nvPr>
            <p:ph type="body" sz="quarter" idx="1"/>
          </p:nvPr>
        </p:nvSpPr>
        <p:spPr/>
        <p:txBody>
          <a:bodyPr/>
          <a:lstStyle/>
          <a:p>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6"/>
          <p:cNvSpPr txBox="1"/>
          <p:nvPr/>
        </p:nvSpPr>
        <p:spPr>
          <a:xfrm>
            <a:off x="3881792" y="8686955"/>
            <a:ext cx="2976179" cy="456898"/>
          </a:xfrm>
          <a:prstGeom prst="rect">
            <a:avLst/>
          </a:prstGeom>
          <a:noFill/>
          <a:ln>
            <a:noFill/>
          </a:ln>
        </p:spPr>
        <p:txBody>
          <a:bodyPr vert="horz" wrap="square" lIns="0" tIns="0" rIns="0" bIns="0" anchor="b" anchorCtr="0" compatLnSpc="1"/>
          <a:lstStyle/>
          <a:p>
            <a:pPr marL="0" marR="0" lvl="0" indent="0" algn="r" defTabSz="801654"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02B2233B-CBC8-4880-96E3-612DB5E09F06}" type="slidenum">
              <a:rPr/>
              <a:pPr marL="0" marR="0" lvl="0" indent="0" algn="r" defTabSz="801654" rtl="0" fontAlgn="auto" hangingPunct="0">
                <a:lnSpc>
                  <a:spcPct val="100000"/>
                </a:lnSpc>
                <a:spcBef>
                  <a:spcPts val="0"/>
                </a:spcBef>
                <a:spcAft>
                  <a:spcPts val="0"/>
                </a:spcAft>
                <a:buNone/>
                <a:tabLst/>
                <a:defRPr sz="1800" b="0" i="0" u="none" strike="noStrike" kern="0" cap="none" spc="0" baseline="0">
                  <a:solidFill>
                    <a:srgbClr val="000000"/>
                  </a:solidFill>
                  <a:uFillTx/>
                </a:defRPr>
              </a:pPr>
              <a:t>16</a:t>
            </a:fld>
            <a:endParaRPr lang="it-IT" sz="1200" b="0" i="0" u="none" strike="noStrike" kern="0" cap="none" spc="0" baseline="0">
              <a:solidFill>
                <a:srgbClr val="000000"/>
              </a:solidFill>
              <a:uFillTx/>
              <a:latin typeface="Times New Roman" pitchFamily="18"/>
              <a:ea typeface="Andale Sans UI" pitchFamily="2"/>
              <a:cs typeface="Tahoma" pitchFamily="2"/>
            </a:endParaRPr>
          </a:p>
        </p:txBody>
      </p:sp>
      <p:sp>
        <p:nvSpPr>
          <p:cNvPr id="3" name="Segnaposto immagine diapositiva 1"/>
          <p:cNvSpPr>
            <a:spLocks noGrp="1" noRot="1" noChangeAspect="1"/>
          </p:cNvSpPr>
          <p:nvPr>
            <p:ph type="sldImg"/>
          </p:nvPr>
        </p:nvSpPr>
        <p:spPr>
          <a:xfrm>
            <a:off x="382584" y="695328"/>
            <a:ext cx="6091239" cy="3427408"/>
          </a:xfrm>
          <a:solidFill>
            <a:srgbClr val="5B9BD5"/>
          </a:solidFill>
          <a:ln w="25402">
            <a:solidFill>
              <a:srgbClr val="41719C"/>
            </a:solidFill>
            <a:prstDash val="solid"/>
          </a:ln>
        </p:spPr>
      </p:sp>
      <p:sp>
        <p:nvSpPr>
          <p:cNvPr id="4" name="Segnaposto note 2"/>
          <p:cNvSpPr txBox="1">
            <a:spLocks noGrp="1"/>
          </p:cNvSpPr>
          <p:nvPr>
            <p:ph type="body" sz="quarter" idx="1"/>
          </p:nvPr>
        </p:nvSpPr>
        <p:spPr/>
        <p:txBody>
          <a:bodyPr/>
          <a:lstStyle/>
          <a:p>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txBox="1">
            <a:spLocks noGrp="1"/>
          </p:cNvSpPr>
          <p:nvPr>
            <p:ph type="body" sz="quarter" idx="1"/>
          </p:nvPr>
        </p:nvSpPr>
        <p:spPr/>
        <p:txBody>
          <a:bodyPr/>
          <a:lstStyle/>
          <a:p>
            <a:endParaRPr lang="it-IT"/>
          </a:p>
        </p:txBody>
      </p:sp>
      <p:sp>
        <p:nvSpPr>
          <p:cNvPr id="4" name="Segnaposto numero diapositiva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4542B7C-6354-4A3F-86B1-9E99EE4CBAFC}"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36</a:t>
            </a:fld>
            <a:endParaRPr lang="it-IT" sz="1200" b="0" i="0" u="none" strike="noStrike" kern="1200" cap="none" spc="0" baseline="0">
              <a:solidFill>
                <a:srgbClr val="545454"/>
              </a:solidFill>
              <a:uFillTx/>
              <a:latin typeface="Century Gothic"/>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txBox="1">
            <a:spLocks noGrp="1"/>
          </p:cNvSpPr>
          <p:nvPr>
            <p:ph type="ctrTitle"/>
          </p:nvPr>
        </p:nvSpPr>
        <p:spPr>
          <a:xfrm>
            <a:off x="1523600" y="1122361"/>
            <a:ext cx="9141622" cy="2387598"/>
          </a:xfrm>
        </p:spPr>
        <p:txBody>
          <a:bodyPr anchor="b" anchorCtr="1"/>
          <a:lstStyle>
            <a:lvl1pPr algn="ctr">
              <a:defRPr sz="5998"/>
            </a:lvl1pPr>
          </a:lstStyle>
          <a:p>
            <a:pPr lvl="0"/>
            <a:r>
              <a:rPr lang="it-IT"/>
              <a:t>Fare clic per modificare lo stile del titolo</a:t>
            </a:r>
          </a:p>
        </p:txBody>
      </p:sp>
      <p:sp>
        <p:nvSpPr>
          <p:cNvPr id="3" name="Sottotitolo 2"/>
          <p:cNvSpPr txBox="1">
            <a:spLocks noGrp="1"/>
          </p:cNvSpPr>
          <p:nvPr>
            <p:ph type="subTitle" idx="1"/>
          </p:nvPr>
        </p:nvSpPr>
        <p:spPr>
          <a:xfrm>
            <a:off x="1523600" y="3602041"/>
            <a:ext cx="9141622" cy="1655758"/>
          </a:xfrm>
        </p:spPr>
        <p:txBody>
          <a:bodyPr anchorCtr="1"/>
          <a:lstStyle>
            <a:lvl1pPr marL="0" indent="0" algn="ctr">
              <a:buNone/>
              <a:defRPr sz="2399"/>
            </a:lvl1pPr>
          </a:lstStyle>
          <a:p>
            <a:pPr lvl="0"/>
            <a:r>
              <a:rPr lang="it-IT"/>
              <a:t>Fare clic per modificare lo stile del sottotitolo dello schema</a:t>
            </a:r>
          </a:p>
        </p:txBody>
      </p:sp>
      <p:sp>
        <p:nvSpPr>
          <p:cNvPr id="4" name="Segnaposto data 3"/>
          <p:cNvSpPr txBox="1">
            <a:spLocks noGrp="1"/>
          </p:cNvSpPr>
          <p:nvPr>
            <p:ph type="dt" sz="half" idx="7"/>
          </p:nvPr>
        </p:nvSpPr>
        <p:spPr/>
        <p:txBody>
          <a:bodyPr/>
          <a:lstStyle>
            <a:lvl1pPr>
              <a:defRPr lang="en-US"/>
            </a:lvl1pPr>
          </a:lstStyle>
          <a:p>
            <a:pPr lvl="0"/>
            <a:fld id="{69FD5ED4-ACBE-4980-A7EE-FD17E3D4794A}" type="datetime1">
              <a:rPr lang="en-US"/>
              <a:pPr lvl="0"/>
              <a:t>2/13/2016</a:t>
            </a:fld>
            <a:endParaRPr lang="en-US"/>
          </a:p>
        </p:txBody>
      </p:sp>
      <p:sp>
        <p:nvSpPr>
          <p:cNvPr id="5" name="Segnaposto piè di pagina 4"/>
          <p:cNvSpPr txBox="1">
            <a:spLocks noGrp="1"/>
          </p:cNvSpPr>
          <p:nvPr>
            <p:ph type="ftr" sz="quarter" idx="9"/>
          </p:nvPr>
        </p:nvSpPr>
        <p:spPr/>
        <p:txBody>
          <a:bodyPr/>
          <a:lstStyle>
            <a:lvl1pPr>
              <a:defRPr lang="en-US"/>
            </a:lvl1pPr>
          </a:lstStyle>
          <a:p>
            <a:pPr lvl="0"/>
            <a:endParaRPr lang="en-US"/>
          </a:p>
        </p:txBody>
      </p:sp>
      <p:sp>
        <p:nvSpPr>
          <p:cNvPr id="6" name="Segnaposto numero diapositiva 5"/>
          <p:cNvSpPr txBox="1">
            <a:spLocks noGrp="1"/>
          </p:cNvSpPr>
          <p:nvPr>
            <p:ph type="sldNum" sz="quarter" idx="8"/>
          </p:nvPr>
        </p:nvSpPr>
        <p:spPr/>
        <p:txBody>
          <a:bodyPr/>
          <a:lstStyle>
            <a:lvl1pPr>
              <a:defRPr lang="en-US"/>
            </a:lvl1pPr>
          </a:lstStyle>
          <a:p>
            <a:pPr lvl="0"/>
            <a:fld id="{2E4F744E-7F69-4944-8B13-853DE5E812A4}" type="slidenum">
              <a:rPr/>
              <a:pPr lvl="0"/>
              <a:t>‹N›</a:t>
            </a:fld>
            <a:endParaRPr lang="en-US"/>
          </a:p>
        </p:txBody>
      </p:sp>
    </p:spTree>
    <p:extLst>
      <p:ext uri="{BB962C8B-B14F-4D97-AF65-F5344CB8AC3E}">
        <p14:creationId xmlns:p14="http://schemas.microsoft.com/office/powerpoint/2010/main" val="3344435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contenuto 2"/>
          <p:cNvSpPr txBox="1">
            <a:spLocks noGrp="1"/>
          </p:cNvSpPr>
          <p:nvPr>
            <p:ph idx="1"/>
          </p:nvPr>
        </p:nvSpPr>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0649E512-95A7-4F59-A0B7-475DE4EC6CD4}"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788F438E-30CF-4396-BCAA-5A38267F4953}" type="slidenum">
              <a:rPr/>
              <a:pPr lvl="0"/>
              <a:t>‹N›</a:t>
            </a:fld>
            <a:endParaRPr lang="it-IT"/>
          </a:p>
        </p:txBody>
      </p:sp>
    </p:spTree>
    <p:extLst>
      <p:ext uri="{BB962C8B-B14F-4D97-AF65-F5344CB8AC3E}">
        <p14:creationId xmlns:p14="http://schemas.microsoft.com/office/powerpoint/2010/main" val="1399827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txBox="1">
            <a:spLocks noGrp="1"/>
          </p:cNvSpPr>
          <p:nvPr>
            <p:ph type="title"/>
          </p:nvPr>
        </p:nvSpPr>
        <p:spPr>
          <a:xfrm>
            <a:off x="831628" y="1709735"/>
            <a:ext cx="10512865" cy="2852735"/>
          </a:xfrm>
        </p:spPr>
        <p:txBody>
          <a:bodyPr anchor="b"/>
          <a:lstStyle>
            <a:lvl1pPr>
              <a:defRPr sz="5998"/>
            </a:lvl1pPr>
          </a:lstStyle>
          <a:p>
            <a:pPr lvl="0"/>
            <a:r>
              <a:rPr lang="it-IT"/>
              <a:t>Fare clic per modificare lo stile del titolo</a:t>
            </a:r>
          </a:p>
        </p:txBody>
      </p:sp>
      <p:sp>
        <p:nvSpPr>
          <p:cNvPr id="3" name="Segnaposto testo 2"/>
          <p:cNvSpPr txBox="1">
            <a:spLocks noGrp="1"/>
          </p:cNvSpPr>
          <p:nvPr>
            <p:ph type="body" idx="1"/>
          </p:nvPr>
        </p:nvSpPr>
        <p:spPr>
          <a:xfrm>
            <a:off x="831628" y="4589465"/>
            <a:ext cx="10512865" cy="1500182"/>
          </a:xfrm>
        </p:spPr>
        <p:txBody>
          <a:bodyPr/>
          <a:lstStyle>
            <a:lvl1pPr marL="0" indent="0">
              <a:buNone/>
              <a:defRPr sz="2399">
                <a:solidFill>
                  <a:srgbClr val="898989"/>
                </a:solidFill>
              </a:defRPr>
            </a:lvl1pPr>
          </a:lstStyle>
          <a:p>
            <a:pPr lvl="0"/>
            <a:r>
              <a:rPr lang="it-IT"/>
              <a:t>Modifica gli stili del testo dello schema</a:t>
            </a:r>
          </a:p>
        </p:txBody>
      </p:sp>
      <p:sp>
        <p:nvSpPr>
          <p:cNvPr id="4" name="Segnaposto data 3"/>
          <p:cNvSpPr txBox="1">
            <a:spLocks noGrp="1"/>
          </p:cNvSpPr>
          <p:nvPr>
            <p:ph type="dt" sz="half" idx="7"/>
          </p:nvPr>
        </p:nvSpPr>
        <p:spPr/>
        <p:txBody>
          <a:bodyPr/>
          <a:lstStyle>
            <a:lvl1pPr>
              <a:defRPr/>
            </a:lvl1pPr>
          </a:lstStyle>
          <a:p>
            <a:pPr lvl="0"/>
            <a:fld id="{A67A90FF-0C12-4E94-B3D9-32D3735E2990}"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107513CF-8F0F-4CC5-9814-54ADAB8BD0B8}" type="slidenum">
              <a:rPr/>
              <a:pPr lvl="0"/>
              <a:t>‹N›</a:t>
            </a:fld>
            <a:endParaRPr lang="it-IT"/>
          </a:p>
        </p:txBody>
      </p:sp>
    </p:spTree>
    <p:extLst>
      <p:ext uri="{BB962C8B-B14F-4D97-AF65-F5344CB8AC3E}">
        <p14:creationId xmlns:p14="http://schemas.microsoft.com/office/powerpoint/2010/main" val="1285482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contenuto 2"/>
          <p:cNvSpPr txBox="1">
            <a:spLocks noGrp="1"/>
          </p:cNvSpPr>
          <p:nvPr>
            <p:ph idx="1"/>
          </p:nvPr>
        </p:nvSpPr>
        <p:spPr>
          <a:xfrm>
            <a:off x="837983" y="1825627"/>
            <a:ext cx="5180249" cy="4351336"/>
          </a:xfrm>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txBox="1">
            <a:spLocks noGrp="1"/>
          </p:cNvSpPr>
          <p:nvPr>
            <p:ph idx="2"/>
          </p:nvPr>
        </p:nvSpPr>
        <p:spPr>
          <a:xfrm>
            <a:off x="6170590" y="1825627"/>
            <a:ext cx="5180249" cy="4351336"/>
          </a:xfrm>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txBox="1">
            <a:spLocks noGrp="1"/>
          </p:cNvSpPr>
          <p:nvPr>
            <p:ph type="dt" sz="half" idx="7"/>
          </p:nvPr>
        </p:nvSpPr>
        <p:spPr/>
        <p:txBody>
          <a:bodyPr/>
          <a:lstStyle>
            <a:lvl1pPr>
              <a:defRPr/>
            </a:lvl1pPr>
          </a:lstStyle>
          <a:p>
            <a:pPr lvl="0"/>
            <a:fld id="{5E0B67B6-5F27-47DC-A737-D077AD5532E7}"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a:lvl1pPr>
          </a:lstStyle>
          <a:p>
            <a:pPr lvl="0"/>
            <a:endParaRPr lang="it-IT"/>
          </a:p>
        </p:txBody>
      </p:sp>
      <p:sp>
        <p:nvSpPr>
          <p:cNvPr id="7" name="Segnaposto numero diapositiva 6"/>
          <p:cNvSpPr txBox="1">
            <a:spLocks noGrp="1"/>
          </p:cNvSpPr>
          <p:nvPr>
            <p:ph type="sldNum" sz="quarter" idx="8"/>
          </p:nvPr>
        </p:nvSpPr>
        <p:spPr/>
        <p:txBody>
          <a:bodyPr/>
          <a:lstStyle>
            <a:lvl1pPr>
              <a:defRPr/>
            </a:lvl1pPr>
          </a:lstStyle>
          <a:p>
            <a:pPr lvl="0"/>
            <a:fld id="{62344BDB-666A-4207-9BF8-281B02120053}" type="slidenum">
              <a:rPr/>
              <a:pPr lvl="0"/>
              <a:t>‹N›</a:t>
            </a:fld>
            <a:endParaRPr lang="it-IT"/>
          </a:p>
        </p:txBody>
      </p:sp>
    </p:spTree>
    <p:extLst>
      <p:ext uri="{BB962C8B-B14F-4D97-AF65-F5344CB8AC3E}">
        <p14:creationId xmlns:p14="http://schemas.microsoft.com/office/powerpoint/2010/main" val="2919490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365129"/>
            <a:ext cx="10512865" cy="1325559"/>
          </a:xfrm>
        </p:spPr>
        <p:txBody>
          <a:bodyPr/>
          <a:lstStyle>
            <a:lvl1pPr>
              <a:defRPr/>
            </a:lvl1pPr>
          </a:lstStyle>
          <a:p>
            <a:pPr lvl="0"/>
            <a:r>
              <a:rPr lang="it-IT"/>
              <a:t>Fare clic per modificare lo stile del titolo</a:t>
            </a:r>
          </a:p>
        </p:txBody>
      </p:sp>
      <p:sp>
        <p:nvSpPr>
          <p:cNvPr id="3" name="Segnaposto testo 2"/>
          <p:cNvSpPr txBox="1">
            <a:spLocks noGrp="1"/>
          </p:cNvSpPr>
          <p:nvPr>
            <p:ph type="body" idx="1"/>
          </p:nvPr>
        </p:nvSpPr>
        <p:spPr>
          <a:xfrm>
            <a:off x="839565" y="1681160"/>
            <a:ext cx="5156447" cy="823910"/>
          </a:xfrm>
        </p:spPr>
        <p:txBody>
          <a:bodyPr anchor="b"/>
          <a:lstStyle>
            <a:lvl1pPr marL="0" indent="0">
              <a:buNone/>
              <a:defRPr sz="2399" b="1"/>
            </a:lvl1pPr>
          </a:lstStyle>
          <a:p>
            <a:pPr lvl="0"/>
            <a:r>
              <a:rPr lang="it-IT"/>
              <a:t>Modifica gli stili del testo dello schema</a:t>
            </a:r>
          </a:p>
        </p:txBody>
      </p:sp>
      <p:sp>
        <p:nvSpPr>
          <p:cNvPr id="4" name="Segnaposto contenuto 3"/>
          <p:cNvSpPr txBox="1">
            <a:spLocks noGrp="1"/>
          </p:cNvSpPr>
          <p:nvPr>
            <p:ph idx="2"/>
          </p:nvPr>
        </p:nvSpPr>
        <p:spPr>
          <a:xfrm>
            <a:off x="839565" y="2505071"/>
            <a:ext cx="5156447" cy="3684583"/>
          </a:xfrm>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txBox="1">
            <a:spLocks noGrp="1"/>
          </p:cNvSpPr>
          <p:nvPr>
            <p:ph type="body" idx="3"/>
          </p:nvPr>
        </p:nvSpPr>
        <p:spPr>
          <a:xfrm>
            <a:off x="6170590" y="1681160"/>
            <a:ext cx="5181840" cy="823910"/>
          </a:xfrm>
        </p:spPr>
        <p:txBody>
          <a:bodyPr anchor="b"/>
          <a:lstStyle>
            <a:lvl1pPr marL="0" indent="0">
              <a:buNone/>
              <a:defRPr sz="2399" b="1"/>
            </a:lvl1pPr>
          </a:lstStyle>
          <a:p>
            <a:pPr lvl="0"/>
            <a:r>
              <a:rPr lang="it-IT"/>
              <a:t>Modifica gli stili del testo dello schema</a:t>
            </a:r>
          </a:p>
        </p:txBody>
      </p:sp>
      <p:sp>
        <p:nvSpPr>
          <p:cNvPr id="6" name="Segnaposto contenuto 5"/>
          <p:cNvSpPr txBox="1">
            <a:spLocks noGrp="1"/>
          </p:cNvSpPr>
          <p:nvPr>
            <p:ph idx="4"/>
          </p:nvPr>
        </p:nvSpPr>
        <p:spPr>
          <a:xfrm>
            <a:off x="6170590" y="2505071"/>
            <a:ext cx="5181840" cy="3684583"/>
          </a:xfrm>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txBox="1">
            <a:spLocks noGrp="1"/>
          </p:cNvSpPr>
          <p:nvPr>
            <p:ph type="dt" sz="half" idx="7"/>
          </p:nvPr>
        </p:nvSpPr>
        <p:spPr/>
        <p:txBody>
          <a:bodyPr/>
          <a:lstStyle>
            <a:lvl1pPr>
              <a:defRPr/>
            </a:lvl1pPr>
          </a:lstStyle>
          <a:p>
            <a:pPr lvl="0"/>
            <a:fld id="{AF74B2D5-88DC-4AF2-920A-9D96EBB86D3E}" type="datetime1">
              <a:rPr lang="it-IT"/>
              <a:pPr lvl="0"/>
              <a:t>13/02/2016</a:t>
            </a:fld>
            <a:endParaRPr lang="it-IT"/>
          </a:p>
        </p:txBody>
      </p:sp>
      <p:sp>
        <p:nvSpPr>
          <p:cNvPr id="8" name="Segnaposto piè di pagina 7"/>
          <p:cNvSpPr txBox="1">
            <a:spLocks noGrp="1"/>
          </p:cNvSpPr>
          <p:nvPr>
            <p:ph type="ftr" sz="quarter" idx="9"/>
          </p:nvPr>
        </p:nvSpPr>
        <p:spPr/>
        <p:txBody>
          <a:bodyPr/>
          <a:lstStyle>
            <a:lvl1pPr>
              <a:defRPr/>
            </a:lvl1pPr>
          </a:lstStyle>
          <a:p>
            <a:pPr lvl="0"/>
            <a:endParaRPr lang="it-IT"/>
          </a:p>
        </p:txBody>
      </p:sp>
      <p:sp>
        <p:nvSpPr>
          <p:cNvPr id="9" name="Segnaposto numero diapositiva 8"/>
          <p:cNvSpPr txBox="1">
            <a:spLocks noGrp="1"/>
          </p:cNvSpPr>
          <p:nvPr>
            <p:ph type="sldNum" sz="quarter" idx="8"/>
          </p:nvPr>
        </p:nvSpPr>
        <p:spPr/>
        <p:txBody>
          <a:bodyPr/>
          <a:lstStyle>
            <a:lvl1pPr>
              <a:defRPr/>
            </a:lvl1pPr>
          </a:lstStyle>
          <a:p>
            <a:pPr lvl="0"/>
            <a:fld id="{1DA04407-88C4-4337-B36E-02C1648B2076}" type="slidenum">
              <a:rPr/>
              <a:pPr lvl="0"/>
              <a:t>‹N›</a:t>
            </a:fld>
            <a:endParaRPr lang="it-IT"/>
          </a:p>
        </p:txBody>
      </p:sp>
    </p:spTree>
    <p:extLst>
      <p:ext uri="{BB962C8B-B14F-4D97-AF65-F5344CB8AC3E}">
        <p14:creationId xmlns:p14="http://schemas.microsoft.com/office/powerpoint/2010/main" val="657755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data 2"/>
          <p:cNvSpPr txBox="1">
            <a:spLocks noGrp="1"/>
          </p:cNvSpPr>
          <p:nvPr>
            <p:ph type="dt" sz="half" idx="7"/>
          </p:nvPr>
        </p:nvSpPr>
        <p:spPr/>
        <p:txBody>
          <a:bodyPr/>
          <a:lstStyle>
            <a:lvl1pPr>
              <a:defRPr/>
            </a:lvl1pPr>
          </a:lstStyle>
          <a:p>
            <a:pPr lvl="0"/>
            <a:fld id="{E8C0BEE2-6FDC-475E-B763-A61772B7250B}" type="datetime1">
              <a:rPr lang="it-IT"/>
              <a:pPr lvl="0"/>
              <a:t>13/02/2016</a:t>
            </a:fld>
            <a:endParaRPr lang="it-IT"/>
          </a:p>
        </p:txBody>
      </p:sp>
      <p:sp>
        <p:nvSpPr>
          <p:cNvPr id="4" name="Segnaposto piè di pagina 3"/>
          <p:cNvSpPr txBox="1">
            <a:spLocks noGrp="1"/>
          </p:cNvSpPr>
          <p:nvPr>
            <p:ph type="ftr" sz="quarter" idx="9"/>
          </p:nvPr>
        </p:nvSpPr>
        <p:spPr/>
        <p:txBody>
          <a:bodyPr/>
          <a:lstStyle>
            <a:lvl1pPr>
              <a:defRPr/>
            </a:lvl1pPr>
          </a:lstStyle>
          <a:p>
            <a:pPr lvl="0"/>
            <a:endParaRPr lang="it-IT"/>
          </a:p>
        </p:txBody>
      </p:sp>
      <p:sp>
        <p:nvSpPr>
          <p:cNvPr id="5" name="Segnaposto numero diapositiva 4"/>
          <p:cNvSpPr txBox="1">
            <a:spLocks noGrp="1"/>
          </p:cNvSpPr>
          <p:nvPr>
            <p:ph type="sldNum" sz="quarter" idx="8"/>
          </p:nvPr>
        </p:nvSpPr>
        <p:spPr/>
        <p:txBody>
          <a:bodyPr/>
          <a:lstStyle>
            <a:lvl1pPr>
              <a:defRPr/>
            </a:lvl1pPr>
          </a:lstStyle>
          <a:p>
            <a:pPr lvl="0"/>
            <a:fld id="{39048D90-84FD-4B2E-A922-9DDE1B4CD399}" type="slidenum">
              <a:rPr/>
              <a:pPr lvl="0"/>
              <a:t>‹N›</a:t>
            </a:fld>
            <a:endParaRPr lang="it-IT"/>
          </a:p>
        </p:txBody>
      </p:sp>
    </p:spTree>
    <p:extLst>
      <p:ext uri="{BB962C8B-B14F-4D97-AF65-F5344CB8AC3E}">
        <p14:creationId xmlns:p14="http://schemas.microsoft.com/office/powerpoint/2010/main" val="929251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txBox="1">
            <a:spLocks noGrp="1"/>
          </p:cNvSpPr>
          <p:nvPr>
            <p:ph type="dt" sz="half" idx="7"/>
          </p:nvPr>
        </p:nvSpPr>
        <p:spPr/>
        <p:txBody>
          <a:bodyPr/>
          <a:lstStyle>
            <a:lvl1pPr>
              <a:defRPr/>
            </a:lvl1pPr>
          </a:lstStyle>
          <a:p>
            <a:pPr lvl="0"/>
            <a:fld id="{9CF4943C-9F2B-4FF1-9A88-13D8C86A4881}" type="datetime1">
              <a:rPr lang="it-IT"/>
              <a:pPr lvl="0"/>
              <a:t>13/02/2016</a:t>
            </a:fld>
            <a:endParaRPr lang="it-IT"/>
          </a:p>
        </p:txBody>
      </p:sp>
      <p:sp>
        <p:nvSpPr>
          <p:cNvPr id="3" name="Segnaposto piè di pagina 2"/>
          <p:cNvSpPr txBox="1">
            <a:spLocks noGrp="1"/>
          </p:cNvSpPr>
          <p:nvPr>
            <p:ph type="ftr" sz="quarter" idx="9"/>
          </p:nvPr>
        </p:nvSpPr>
        <p:spPr/>
        <p:txBody>
          <a:bodyPr/>
          <a:lstStyle>
            <a:lvl1pPr>
              <a:defRPr/>
            </a:lvl1pPr>
          </a:lstStyle>
          <a:p>
            <a:pPr lvl="0"/>
            <a:endParaRPr lang="it-IT"/>
          </a:p>
        </p:txBody>
      </p:sp>
      <p:sp>
        <p:nvSpPr>
          <p:cNvPr id="4" name="Segnaposto numero diapositiva 3"/>
          <p:cNvSpPr txBox="1">
            <a:spLocks noGrp="1"/>
          </p:cNvSpPr>
          <p:nvPr>
            <p:ph type="sldNum" sz="quarter" idx="8"/>
          </p:nvPr>
        </p:nvSpPr>
        <p:spPr/>
        <p:txBody>
          <a:bodyPr/>
          <a:lstStyle>
            <a:lvl1pPr>
              <a:defRPr/>
            </a:lvl1pPr>
          </a:lstStyle>
          <a:p>
            <a:pPr lvl="0"/>
            <a:fld id="{35B454AD-2225-4BD7-B259-1DA1CFBAD2FE}" type="slidenum">
              <a:rPr/>
              <a:pPr lvl="0"/>
              <a:t>‹N›</a:t>
            </a:fld>
            <a:endParaRPr lang="it-IT"/>
          </a:p>
        </p:txBody>
      </p:sp>
    </p:spTree>
    <p:extLst>
      <p:ext uri="{BB962C8B-B14F-4D97-AF65-F5344CB8AC3E}">
        <p14:creationId xmlns:p14="http://schemas.microsoft.com/office/powerpoint/2010/main" val="3004249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457200"/>
            <a:ext cx="3931215" cy="1600200"/>
          </a:xfrm>
        </p:spPr>
        <p:txBody>
          <a:bodyPr anchor="b"/>
          <a:lstStyle>
            <a:lvl1pPr>
              <a:defRPr sz="3199"/>
            </a:lvl1pPr>
          </a:lstStyle>
          <a:p>
            <a:pPr lvl="0"/>
            <a:r>
              <a:rPr lang="it-IT"/>
              <a:t>Fare clic per modificare lo stile del titolo</a:t>
            </a:r>
          </a:p>
        </p:txBody>
      </p:sp>
      <p:sp>
        <p:nvSpPr>
          <p:cNvPr id="3" name="Segnaposto contenuto 2"/>
          <p:cNvSpPr txBox="1">
            <a:spLocks noGrp="1"/>
          </p:cNvSpPr>
          <p:nvPr>
            <p:ph idx="1"/>
          </p:nvPr>
        </p:nvSpPr>
        <p:spPr>
          <a:xfrm>
            <a:off x="5181840" y="987423"/>
            <a:ext cx="6170590" cy="4873623"/>
          </a:xfrm>
        </p:spPr>
        <p:txBody>
          <a:bodyPr/>
          <a:lstStyle>
            <a:lvl1pPr>
              <a:defRPr sz="3199"/>
            </a:lvl1pPr>
            <a:lvl2pPr>
              <a:defRPr sz="2799"/>
            </a:lvl2pPr>
            <a:lvl3pPr>
              <a:defRPr sz="2399"/>
            </a:lvl3pPr>
            <a:lvl4pPr>
              <a:defRPr sz="1999"/>
            </a:lvl4pPr>
            <a:lvl5pPr>
              <a:defRPr sz="1999"/>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txBox="1">
            <a:spLocks noGrp="1"/>
          </p:cNvSpPr>
          <p:nvPr>
            <p:ph type="body" idx="2"/>
          </p:nvPr>
        </p:nvSpPr>
        <p:spPr>
          <a:xfrm>
            <a:off x="839565" y="2057400"/>
            <a:ext cx="3931215" cy="3811584"/>
          </a:xfrm>
        </p:spPr>
        <p:txBody>
          <a:bodyPr/>
          <a:lstStyle>
            <a:lvl1pPr marL="0" indent="0">
              <a:buNone/>
              <a:defRPr sz="1600"/>
            </a:lvl1pPr>
          </a:lstStyle>
          <a:p>
            <a:pPr lvl="0"/>
            <a:r>
              <a:rPr lang="it-IT"/>
              <a:t>Modifica gli stili del testo dello schema</a:t>
            </a:r>
          </a:p>
        </p:txBody>
      </p:sp>
      <p:sp>
        <p:nvSpPr>
          <p:cNvPr id="5" name="Segnaposto data 4"/>
          <p:cNvSpPr txBox="1">
            <a:spLocks noGrp="1"/>
          </p:cNvSpPr>
          <p:nvPr>
            <p:ph type="dt" sz="half" idx="7"/>
          </p:nvPr>
        </p:nvSpPr>
        <p:spPr/>
        <p:txBody>
          <a:bodyPr/>
          <a:lstStyle>
            <a:lvl1pPr>
              <a:defRPr/>
            </a:lvl1pPr>
          </a:lstStyle>
          <a:p>
            <a:pPr lvl="0"/>
            <a:fld id="{25E34D01-1D40-4A23-8011-D3CCCE5ECB46}"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a:lvl1pPr>
          </a:lstStyle>
          <a:p>
            <a:pPr lvl="0"/>
            <a:endParaRPr lang="it-IT"/>
          </a:p>
        </p:txBody>
      </p:sp>
      <p:sp>
        <p:nvSpPr>
          <p:cNvPr id="7" name="Segnaposto numero diapositiva 6"/>
          <p:cNvSpPr txBox="1">
            <a:spLocks noGrp="1"/>
          </p:cNvSpPr>
          <p:nvPr>
            <p:ph type="sldNum" sz="quarter" idx="8"/>
          </p:nvPr>
        </p:nvSpPr>
        <p:spPr/>
        <p:txBody>
          <a:bodyPr/>
          <a:lstStyle>
            <a:lvl1pPr>
              <a:defRPr/>
            </a:lvl1pPr>
          </a:lstStyle>
          <a:p>
            <a:pPr lvl="0"/>
            <a:fld id="{CC707AF8-36B7-4A62-A4CC-B3E3F2CCDDFC}" type="slidenum">
              <a:rPr/>
              <a:pPr lvl="0"/>
              <a:t>‹N›</a:t>
            </a:fld>
            <a:endParaRPr lang="it-IT"/>
          </a:p>
        </p:txBody>
      </p:sp>
    </p:spTree>
    <p:extLst>
      <p:ext uri="{BB962C8B-B14F-4D97-AF65-F5344CB8AC3E}">
        <p14:creationId xmlns:p14="http://schemas.microsoft.com/office/powerpoint/2010/main" val="583933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457200"/>
            <a:ext cx="3931215" cy="1600200"/>
          </a:xfrm>
        </p:spPr>
        <p:txBody>
          <a:bodyPr anchor="b"/>
          <a:lstStyle>
            <a:lvl1pPr>
              <a:defRPr sz="3199"/>
            </a:lvl1pPr>
          </a:lstStyle>
          <a:p>
            <a:pPr lvl="0"/>
            <a:r>
              <a:rPr lang="it-IT"/>
              <a:t>Fare clic per modificare lo stile del titolo</a:t>
            </a:r>
          </a:p>
        </p:txBody>
      </p:sp>
      <p:sp>
        <p:nvSpPr>
          <p:cNvPr id="3" name="Segnaposto immagine 2"/>
          <p:cNvSpPr txBox="1">
            <a:spLocks noGrp="1"/>
          </p:cNvSpPr>
          <p:nvPr>
            <p:ph type="pic" idx="1"/>
          </p:nvPr>
        </p:nvSpPr>
        <p:spPr>
          <a:xfrm>
            <a:off x="5181840" y="987423"/>
            <a:ext cx="6170590" cy="4873623"/>
          </a:xfrm>
        </p:spPr>
        <p:txBody>
          <a:bodyPr/>
          <a:lstStyle>
            <a:lvl1pPr marL="0" indent="0">
              <a:buNone/>
              <a:defRPr sz="3199"/>
            </a:lvl1pPr>
          </a:lstStyle>
          <a:p>
            <a:pPr lvl="0"/>
            <a:endParaRPr lang="it-IT"/>
          </a:p>
        </p:txBody>
      </p:sp>
      <p:sp>
        <p:nvSpPr>
          <p:cNvPr id="4" name="Segnaposto testo 3"/>
          <p:cNvSpPr txBox="1">
            <a:spLocks noGrp="1"/>
          </p:cNvSpPr>
          <p:nvPr>
            <p:ph type="body" idx="2"/>
          </p:nvPr>
        </p:nvSpPr>
        <p:spPr>
          <a:xfrm>
            <a:off x="839565" y="2057400"/>
            <a:ext cx="3931215" cy="3811584"/>
          </a:xfrm>
        </p:spPr>
        <p:txBody>
          <a:bodyPr/>
          <a:lstStyle>
            <a:lvl1pPr marL="0" indent="0">
              <a:buNone/>
              <a:defRPr sz="1600"/>
            </a:lvl1pPr>
          </a:lstStyle>
          <a:p>
            <a:pPr lvl="0"/>
            <a:r>
              <a:rPr lang="it-IT"/>
              <a:t>Modifica gli stili del testo dello schema</a:t>
            </a:r>
          </a:p>
        </p:txBody>
      </p:sp>
      <p:sp>
        <p:nvSpPr>
          <p:cNvPr id="5" name="Segnaposto data 4"/>
          <p:cNvSpPr txBox="1">
            <a:spLocks noGrp="1"/>
          </p:cNvSpPr>
          <p:nvPr>
            <p:ph type="dt" sz="half" idx="7"/>
          </p:nvPr>
        </p:nvSpPr>
        <p:spPr/>
        <p:txBody>
          <a:bodyPr/>
          <a:lstStyle>
            <a:lvl1pPr>
              <a:defRPr/>
            </a:lvl1pPr>
          </a:lstStyle>
          <a:p>
            <a:pPr lvl="0"/>
            <a:fld id="{B5680D86-A472-482D-B62D-F4A9B107A37D}"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lang="en-US"/>
            </a:lvl1pPr>
          </a:lstStyle>
          <a:p>
            <a:pPr lvl="0"/>
            <a:endParaRPr lang="en-US"/>
          </a:p>
        </p:txBody>
      </p:sp>
      <p:sp>
        <p:nvSpPr>
          <p:cNvPr id="7" name="Segnaposto numero diapositiva 6"/>
          <p:cNvSpPr txBox="1">
            <a:spLocks noGrp="1"/>
          </p:cNvSpPr>
          <p:nvPr>
            <p:ph type="sldNum" sz="quarter" idx="8"/>
          </p:nvPr>
        </p:nvSpPr>
        <p:spPr/>
        <p:txBody>
          <a:bodyPr/>
          <a:lstStyle>
            <a:lvl1pPr>
              <a:defRPr/>
            </a:lvl1pPr>
          </a:lstStyle>
          <a:p>
            <a:pPr lvl="0"/>
            <a:fld id="{8DAFED00-CA44-48F3-801A-5ACC2EE53463}" type="slidenum">
              <a:rPr/>
              <a:pPr lvl="0"/>
              <a:t>‹N›</a:t>
            </a:fld>
            <a:endParaRPr lang="it-IT"/>
          </a:p>
        </p:txBody>
      </p:sp>
    </p:spTree>
    <p:extLst>
      <p:ext uri="{BB962C8B-B14F-4D97-AF65-F5344CB8AC3E}">
        <p14:creationId xmlns:p14="http://schemas.microsoft.com/office/powerpoint/2010/main" val="2105417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testo verticale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37D6C975-9082-4447-ACC5-47C888C911EE}"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62AB5678-C335-4321-9EB3-9D94F8764D97}" type="slidenum">
              <a:rPr/>
              <a:pPr lvl="0"/>
              <a:t>‹N›</a:t>
            </a:fld>
            <a:endParaRPr lang="it-IT"/>
          </a:p>
        </p:txBody>
      </p:sp>
    </p:spTree>
    <p:extLst>
      <p:ext uri="{BB962C8B-B14F-4D97-AF65-F5344CB8AC3E}">
        <p14:creationId xmlns:p14="http://schemas.microsoft.com/office/powerpoint/2010/main" val="4291479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txBox="1">
            <a:spLocks noGrp="1"/>
          </p:cNvSpPr>
          <p:nvPr>
            <p:ph type="title" orient="vert"/>
          </p:nvPr>
        </p:nvSpPr>
        <p:spPr>
          <a:xfrm>
            <a:off x="8722626" y="365129"/>
            <a:ext cx="2628214" cy="5811834"/>
          </a:xfrm>
        </p:spPr>
        <p:txBody>
          <a:bodyPr vert="eaVert"/>
          <a:lstStyle>
            <a:lvl1pPr>
              <a:defRPr/>
            </a:lvl1pPr>
          </a:lstStyle>
          <a:p>
            <a:pPr lvl="0"/>
            <a:r>
              <a:rPr lang="it-IT"/>
              <a:t>Fare clic per modificare lo stile del titolo</a:t>
            </a:r>
          </a:p>
        </p:txBody>
      </p:sp>
      <p:sp>
        <p:nvSpPr>
          <p:cNvPr id="3" name="Segnaposto testo verticale 2"/>
          <p:cNvSpPr txBox="1">
            <a:spLocks noGrp="1"/>
          </p:cNvSpPr>
          <p:nvPr>
            <p:ph type="body" orient="vert" idx="1"/>
          </p:nvPr>
        </p:nvSpPr>
        <p:spPr>
          <a:xfrm>
            <a:off x="837983" y="365129"/>
            <a:ext cx="7732285" cy="5811834"/>
          </a:xfrm>
        </p:spPr>
        <p:txBody>
          <a:bodyPr vert="eaVert"/>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0C2CE6E5-8CD3-4291-895C-8C789745158F}"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9039A480-C637-46C2-AE0F-B9D054D14995}" type="slidenum">
              <a:rPr/>
              <a:pPr lvl="0"/>
              <a:t>‹N›</a:t>
            </a:fld>
            <a:endParaRPr lang="it-IT"/>
          </a:p>
        </p:txBody>
      </p:sp>
    </p:spTree>
    <p:extLst>
      <p:ext uri="{BB962C8B-B14F-4D97-AF65-F5344CB8AC3E}">
        <p14:creationId xmlns:p14="http://schemas.microsoft.com/office/powerpoint/2010/main" val="1416307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txBox="1">
            <a:spLocks noGrp="1"/>
          </p:cNvSpPr>
          <p:nvPr>
            <p:ph type="ctrTitle"/>
          </p:nvPr>
        </p:nvSpPr>
        <p:spPr>
          <a:xfrm>
            <a:off x="1523600" y="1122361"/>
            <a:ext cx="9141622" cy="2387598"/>
          </a:xfrm>
        </p:spPr>
        <p:txBody>
          <a:bodyPr anchor="b" anchorCtr="1"/>
          <a:lstStyle>
            <a:lvl1pPr algn="ctr">
              <a:defRPr sz="5998"/>
            </a:lvl1pPr>
          </a:lstStyle>
          <a:p>
            <a:pPr lvl="0"/>
            <a:r>
              <a:rPr lang="it-IT"/>
              <a:t>Fare clic per modificare lo stile del titolo</a:t>
            </a:r>
          </a:p>
        </p:txBody>
      </p:sp>
      <p:sp>
        <p:nvSpPr>
          <p:cNvPr id="3" name="Sottotitolo 2"/>
          <p:cNvSpPr txBox="1">
            <a:spLocks noGrp="1"/>
          </p:cNvSpPr>
          <p:nvPr>
            <p:ph type="subTitle" idx="1"/>
          </p:nvPr>
        </p:nvSpPr>
        <p:spPr>
          <a:xfrm>
            <a:off x="1523600" y="3602041"/>
            <a:ext cx="9141622" cy="1655758"/>
          </a:xfrm>
        </p:spPr>
        <p:txBody>
          <a:bodyPr anchorCtr="1"/>
          <a:lstStyle>
            <a:lvl1pPr marL="0" indent="0" algn="ctr">
              <a:buNone/>
              <a:defRPr sz="2399"/>
            </a:lvl1pPr>
          </a:lstStyle>
          <a:p>
            <a:pPr lvl="0"/>
            <a:r>
              <a:rPr lang="it-IT"/>
              <a:t>Fare clic per modificare lo stile del sottotitolo dello schema</a:t>
            </a:r>
          </a:p>
        </p:txBody>
      </p:sp>
      <p:sp>
        <p:nvSpPr>
          <p:cNvPr id="4" name="Segnaposto data 3"/>
          <p:cNvSpPr txBox="1">
            <a:spLocks noGrp="1"/>
          </p:cNvSpPr>
          <p:nvPr>
            <p:ph type="dt" sz="half" idx="7"/>
          </p:nvPr>
        </p:nvSpPr>
        <p:spPr/>
        <p:txBody>
          <a:bodyPr/>
          <a:lstStyle>
            <a:lvl1pPr>
              <a:defRPr lang="en-US"/>
            </a:lvl1pPr>
          </a:lstStyle>
          <a:p>
            <a:pPr lvl="0"/>
            <a:fld id="{3C573E10-4B80-4B06-8127-0FF9C559DCE9}" type="datetime1">
              <a:rPr lang="en-US"/>
              <a:pPr lvl="0"/>
              <a:t>2/13/2016</a:t>
            </a:fld>
            <a:endParaRPr lang="en-US"/>
          </a:p>
        </p:txBody>
      </p:sp>
      <p:sp>
        <p:nvSpPr>
          <p:cNvPr id="5" name="Segnaposto piè di pagina 4"/>
          <p:cNvSpPr txBox="1">
            <a:spLocks noGrp="1"/>
          </p:cNvSpPr>
          <p:nvPr>
            <p:ph type="ftr" sz="quarter" idx="9"/>
          </p:nvPr>
        </p:nvSpPr>
        <p:spPr/>
        <p:txBody>
          <a:bodyPr/>
          <a:lstStyle>
            <a:lvl1pPr>
              <a:defRPr lang="en-US"/>
            </a:lvl1pPr>
          </a:lstStyle>
          <a:p>
            <a:pPr lvl="0"/>
            <a:endParaRPr lang="en-US"/>
          </a:p>
        </p:txBody>
      </p:sp>
      <p:sp>
        <p:nvSpPr>
          <p:cNvPr id="6" name="Segnaposto numero diapositiva 5"/>
          <p:cNvSpPr txBox="1">
            <a:spLocks noGrp="1"/>
          </p:cNvSpPr>
          <p:nvPr>
            <p:ph type="sldNum" sz="quarter" idx="8"/>
          </p:nvPr>
        </p:nvSpPr>
        <p:spPr/>
        <p:txBody>
          <a:bodyPr/>
          <a:lstStyle>
            <a:lvl1pPr>
              <a:defRPr lang="en-US"/>
            </a:lvl1pPr>
          </a:lstStyle>
          <a:p>
            <a:pPr lvl="0"/>
            <a:fld id="{A64CB77D-69D1-41F9-9111-B117BE4F34A9}" type="slidenum">
              <a:rPr/>
              <a:pPr lvl="0"/>
              <a:t>‹N›</a:t>
            </a:fld>
            <a:endParaRPr lang="en-US"/>
          </a:p>
        </p:txBody>
      </p:sp>
    </p:spTree>
    <p:extLst>
      <p:ext uri="{BB962C8B-B14F-4D97-AF65-F5344CB8AC3E}">
        <p14:creationId xmlns:p14="http://schemas.microsoft.com/office/powerpoint/2010/main" val="3828213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contenuto 2"/>
          <p:cNvSpPr txBox="1">
            <a:spLocks noGrp="1"/>
          </p:cNvSpPr>
          <p:nvPr>
            <p:ph idx="1"/>
          </p:nvPr>
        </p:nvSpPr>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F653AEC8-00C7-4A62-B7DA-F04B86DD0053}"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FED646A6-9F7B-49A6-82C8-69F8829E8ECB}" type="slidenum">
              <a:rPr/>
              <a:pPr lvl="0"/>
              <a:t>‹N›</a:t>
            </a:fld>
            <a:endParaRPr lang="it-IT"/>
          </a:p>
        </p:txBody>
      </p:sp>
    </p:spTree>
    <p:extLst>
      <p:ext uri="{BB962C8B-B14F-4D97-AF65-F5344CB8AC3E}">
        <p14:creationId xmlns:p14="http://schemas.microsoft.com/office/powerpoint/2010/main" val="179895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txBox="1">
            <a:spLocks noGrp="1"/>
          </p:cNvSpPr>
          <p:nvPr>
            <p:ph type="title"/>
          </p:nvPr>
        </p:nvSpPr>
        <p:spPr>
          <a:xfrm>
            <a:off x="831628" y="1709735"/>
            <a:ext cx="10512865" cy="2852735"/>
          </a:xfrm>
        </p:spPr>
        <p:txBody>
          <a:bodyPr anchor="b"/>
          <a:lstStyle>
            <a:lvl1pPr>
              <a:defRPr sz="5998"/>
            </a:lvl1pPr>
          </a:lstStyle>
          <a:p>
            <a:pPr lvl="0"/>
            <a:r>
              <a:rPr lang="it-IT"/>
              <a:t>Fare clic per modificare lo stile del titolo</a:t>
            </a:r>
          </a:p>
        </p:txBody>
      </p:sp>
      <p:sp>
        <p:nvSpPr>
          <p:cNvPr id="3" name="Segnaposto testo 2"/>
          <p:cNvSpPr txBox="1">
            <a:spLocks noGrp="1"/>
          </p:cNvSpPr>
          <p:nvPr>
            <p:ph type="body" idx="1"/>
          </p:nvPr>
        </p:nvSpPr>
        <p:spPr>
          <a:xfrm>
            <a:off x="831628" y="4589465"/>
            <a:ext cx="10512865" cy="1500182"/>
          </a:xfrm>
        </p:spPr>
        <p:txBody>
          <a:bodyPr/>
          <a:lstStyle>
            <a:lvl1pPr marL="0" indent="0">
              <a:buNone/>
              <a:defRPr sz="2399">
                <a:solidFill>
                  <a:srgbClr val="898989"/>
                </a:solidFill>
              </a:defRPr>
            </a:lvl1pPr>
          </a:lstStyle>
          <a:p>
            <a:pPr lvl="0"/>
            <a:r>
              <a:rPr lang="it-IT"/>
              <a:t>Modifica gli stili del testo dello schema</a:t>
            </a:r>
          </a:p>
        </p:txBody>
      </p:sp>
      <p:sp>
        <p:nvSpPr>
          <p:cNvPr id="4" name="Segnaposto data 3"/>
          <p:cNvSpPr txBox="1">
            <a:spLocks noGrp="1"/>
          </p:cNvSpPr>
          <p:nvPr>
            <p:ph type="dt" sz="half" idx="7"/>
          </p:nvPr>
        </p:nvSpPr>
        <p:spPr/>
        <p:txBody>
          <a:bodyPr/>
          <a:lstStyle>
            <a:lvl1pPr>
              <a:defRPr/>
            </a:lvl1pPr>
          </a:lstStyle>
          <a:p>
            <a:pPr lvl="0"/>
            <a:fld id="{8467C4A3-6A29-473F-96E2-C6C16B1D8894}"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64F89019-485C-4FFF-8139-6ED827BFB3E7}" type="slidenum">
              <a:rPr/>
              <a:pPr lvl="0"/>
              <a:t>‹N›</a:t>
            </a:fld>
            <a:endParaRPr lang="it-IT"/>
          </a:p>
        </p:txBody>
      </p:sp>
    </p:spTree>
    <p:extLst>
      <p:ext uri="{BB962C8B-B14F-4D97-AF65-F5344CB8AC3E}">
        <p14:creationId xmlns:p14="http://schemas.microsoft.com/office/powerpoint/2010/main" val="394512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contenuto 2"/>
          <p:cNvSpPr txBox="1">
            <a:spLocks noGrp="1"/>
          </p:cNvSpPr>
          <p:nvPr>
            <p:ph idx="1"/>
          </p:nvPr>
        </p:nvSpPr>
        <p:spPr>
          <a:xfrm>
            <a:off x="837983" y="1825627"/>
            <a:ext cx="5180249" cy="4351336"/>
          </a:xfrm>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txBox="1">
            <a:spLocks noGrp="1"/>
          </p:cNvSpPr>
          <p:nvPr>
            <p:ph idx="2"/>
          </p:nvPr>
        </p:nvSpPr>
        <p:spPr>
          <a:xfrm>
            <a:off x="6170590" y="1825627"/>
            <a:ext cx="5180249" cy="4351336"/>
          </a:xfrm>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txBox="1">
            <a:spLocks noGrp="1"/>
          </p:cNvSpPr>
          <p:nvPr>
            <p:ph type="dt" sz="half" idx="7"/>
          </p:nvPr>
        </p:nvSpPr>
        <p:spPr/>
        <p:txBody>
          <a:bodyPr/>
          <a:lstStyle>
            <a:lvl1pPr>
              <a:defRPr/>
            </a:lvl1pPr>
          </a:lstStyle>
          <a:p>
            <a:pPr lvl="0"/>
            <a:fld id="{AC34FC84-6DCF-4D90-AC6F-17DF0F9FF3A7}"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a:lvl1pPr>
          </a:lstStyle>
          <a:p>
            <a:pPr lvl="0"/>
            <a:endParaRPr lang="it-IT"/>
          </a:p>
        </p:txBody>
      </p:sp>
      <p:sp>
        <p:nvSpPr>
          <p:cNvPr id="7" name="Segnaposto numero diapositiva 6"/>
          <p:cNvSpPr txBox="1">
            <a:spLocks noGrp="1"/>
          </p:cNvSpPr>
          <p:nvPr>
            <p:ph type="sldNum" sz="quarter" idx="8"/>
          </p:nvPr>
        </p:nvSpPr>
        <p:spPr/>
        <p:txBody>
          <a:bodyPr/>
          <a:lstStyle>
            <a:lvl1pPr>
              <a:defRPr/>
            </a:lvl1pPr>
          </a:lstStyle>
          <a:p>
            <a:pPr lvl="0"/>
            <a:fld id="{219B5AC8-8694-4BA8-BFE5-B285A14D84B1}" type="slidenum">
              <a:rPr/>
              <a:pPr lvl="0"/>
              <a:t>‹N›</a:t>
            </a:fld>
            <a:endParaRPr lang="it-IT"/>
          </a:p>
        </p:txBody>
      </p:sp>
    </p:spTree>
    <p:extLst>
      <p:ext uri="{BB962C8B-B14F-4D97-AF65-F5344CB8AC3E}">
        <p14:creationId xmlns:p14="http://schemas.microsoft.com/office/powerpoint/2010/main" val="1962984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365129"/>
            <a:ext cx="10512865" cy="1325559"/>
          </a:xfrm>
        </p:spPr>
        <p:txBody>
          <a:bodyPr/>
          <a:lstStyle>
            <a:lvl1pPr>
              <a:defRPr/>
            </a:lvl1pPr>
          </a:lstStyle>
          <a:p>
            <a:pPr lvl="0"/>
            <a:r>
              <a:rPr lang="it-IT"/>
              <a:t>Fare clic per modificare lo stile del titolo</a:t>
            </a:r>
          </a:p>
        </p:txBody>
      </p:sp>
      <p:sp>
        <p:nvSpPr>
          <p:cNvPr id="3" name="Segnaposto testo 2"/>
          <p:cNvSpPr txBox="1">
            <a:spLocks noGrp="1"/>
          </p:cNvSpPr>
          <p:nvPr>
            <p:ph type="body" idx="1"/>
          </p:nvPr>
        </p:nvSpPr>
        <p:spPr>
          <a:xfrm>
            <a:off x="839565" y="1681160"/>
            <a:ext cx="5156447" cy="823910"/>
          </a:xfrm>
        </p:spPr>
        <p:txBody>
          <a:bodyPr anchor="b"/>
          <a:lstStyle>
            <a:lvl1pPr marL="0" indent="0">
              <a:buNone/>
              <a:defRPr sz="2399" b="1"/>
            </a:lvl1pPr>
          </a:lstStyle>
          <a:p>
            <a:pPr lvl="0"/>
            <a:r>
              <a:rPr lang="it-IT"/>
              <a:t>Modifica gli stili del testo dello schema</a:t>
            </a:r>
          </a:p>
        </p:txBody>
      </p:sp>
      <p:sp>
        <p:nvSpPr>
          <p:cNvPr id="4" name="Segnaposto contenuto 3"/>
          <p:cNvSpPr txBox="1">
            <a:spLocks noGrp="1"/>
          </p:cNvSpPr>
          <p:nvPr>
            <p:ph idx="2"/>
          </p:nvPr>
        </p:nvSpPr>
        <p:spPr>
          <a:xfrm>
            <a:off x="839565" y="2505071"/>
            <a:ext cx="5156447" cy="3684583"/>
          </a:xfrm>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txBox="1">
            <a:spLocks noGrp="1"/>
          </p:cNvSpPr>
          <p:nvPr>
            <p:ph type="body" idx="3"/>
          </p:nvPr>
        </p:nvSpPr>
        <p:spPr>
          <a:xfrm>
            <a:off x="6170590" y="1681160"/>
            <a:ext cx="5181840" cy="823910"/>
          </a:xfrm>
        </p:spPr>
        <p:txBody>
          <a:bodyPr anchor="b"/>
          <a:lstStyle>
            <a:lvl1pPr marL="0" indent="0">
              <a:buNone/>
              <a:defRPr sz="2399" b="1"/>
            </a:lvl1pPr>
          </a:lstStyle>
          <a:p>
            <a:pPr lvl="0"/>
            <a:r>
              <a:rPr lang="it-IT"/>
              <a:t>Modifica gli stili del testo dello schema</a:t>
            </a:r>
          </a:p>
        </p:txBody>
      </p:sp>
      <p:sp>
        <p:nvSpPr>
          <p:cNvPr id="6" name="Segnaposto contenuto 5"/>
          <p:cNvSpPr txBox="1">
            <a:spLocks noGrp="1"/>
          </p:cNvSpPr>
          <p:nvPr>
            <p:ph idx="4"/>
          </p:nvPr>
        </p:nvSpPr>
        <p:spPr>
          <a:xfrm>
            <a:off x="6170590" y="2505071"/>
            <a:ext cx="5181840" cy="3684583"/>
          </a:xfrm>
        </p:spPr>
        <p:txBody>
          <a:bodyPr/>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txBox="1">
            <a:spLocks noGrp="1"/>
          </p:cNvSpPr>
          <p:nvPr>
            <p:ph type="dt" sz="half" idx="7"/>
          </p:nvPr>
        </p:nvSpPr>
        <p:spPr/>
        <p:txBody>
          <a:bodyPr/>
          <a:lstStyle>
            <a:lvl1pPr>
              <a:defRPr/>
            </a:lvl1pPr>
          </a:lstStyle>
          <a:p>
            <a:pPr lvl="0"/>
            <a:fld id="{22965DFA-AAE8-42E2-97FF-CAE98F730B96}" type="datetime1">
              <a:rPr lang="it-IT"/>
              <a:pPr lvl="0"/>
              <a:t>13/02/2016</a:t>
            </a:fld>
            <a:endParaRPr lang="it-IT"/>
          </a:p>
        </p:txBody>
      </p:sp>
      <p:sp>
        <p:nvSpPr>
          <p:cNvPr id="8" name="Segnaposto piè di pagina 7"/>
          <p:cNvSpPr txBox="1">
            <a:spLocks noGrp="1"/>
          </p:cNvSpPr>
          <p:nvPr>
            <p:ph type="ftr" sz="quarter" idx="9"/>
          </p:nvPr>
        </p:nvSpPr>
        <p:spPr/>
        <p:txBody>
          <a:bodyPr/>
          <a:lstStyle>
            <a:lvl1pPr>
              <a:defRPr/>
            </a:lvl1pPr>
          </a:lstStyle>
          <a:p>
            <a:pPr lvl="0"/>
            <a:endParaRPr lang="it-IT"/>
          </a:p>
        </p:txBody>
      </p:sp>
      <p:sp>
        <p:nvSpPr>
          <p:cNvPr id="9" name="Segnaposto numero diapositiva 8"/>
          <p:cNvSpPr txBox="1">
            <a:spLocks noGrp="1"/>
          </p:cNvSpPr>
          <p:nvPr>
            <p:ph type="sldNum" sz="quarter" idx="8"/>
          </p:nvPr>
        </p:nvSpPr>
        <p:spPr/>
        <p:txBody>
          <a:bodyPr/>
          <a:lstStyle>
            <a:lvl1pPr>
              <a:defRPr/>
            </a:lvl1pPr>
          </a:lstStyle>
          <a:p>
            <a:pPr lvl="0"/>
            <a:fld id="{3841F200-2701-4985-A226-F79D245C8C90}" type="slidenum">
              <a:rPr/>
              <a:pPr lvl="0"/>
              <a:t>‹N›</a:t>
            </a:fld>
            <a:endParaRPr lang="it-IT"/>
          </a:p>
        </p:txBody>
      </p:sp>
    </p:spTree>
    <p:extLst>
      <p:ext uri="{BB962C8B-B14F-4D97-AF65-F5344CB8AC3E}">
        <p14:creationId xmlns:p14="http://schemas.microsoft.com/office/powerpoint/2010/main" val="1529020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data 2"/>
          <p:cNvSpPr txBox="1">
            <a:spLocks noGrp="1"/>
          </p:cNvSpPr>
          <p:nvPr>
            <p:ph type="dt" sz="half" idx="7"/>
          </p:nvPr>
        </p:nvSpPr>
        <p:spPr/>
        <p:txBody>
          <a:bodyPr/>
          <a:lstStyle>
            <a:lvl1pPr>
              <a:defRPr/>
            </a:lvl1pPr>
          </a:lstStyle>
          <a:p>
            <a:pPr lvl="0"/>
            <a:fld id="{FF686036-E747-4144-85D3-EF544487B345}" type="datetime1">
              <a:rPr lang="it-IT"/>
              <a:pPr lvl="0"/>
              <a:t>13/02/2016</a:t>
            </a:fld>
            <a:endParaRPr lang="it-IT"/>
          </a:p>
        </p:txBody>
      </p:sp>
      <p:sp>
        <p:nvSpPr>
          <p:cNvPr id="4" name="Segnaposto piè di pagina 3"/>
          <p:cNvSpPr txBox="1">
            <a:spLocks noGrp="1"/>
          </p:cNvSpPr>
          <p:nvPr>
            <p:ph type="ftr" sz="quarter" idx="9"/>
          </p:nvPr>
        </p:nvSpPr>
        <p:spPr/>
        <p:txBody>
          <a:bodyPr/>
          <a:lstStyle>
            <a:lvl1pPr>
              <a:defRPr/>
            </a:lvl1pPr>
          </a:lstStyle>
          <a:p>
            <a:pPr lvl="0"/>
            <a:endParaRPr lang="it-IT"/>
          </a:p>
        </p:txBody>
      </p:sp>
      <p:sp>
        <p:nvSpPr>
          <p:cNvPr id="5" name="Segnaposto numero diapositiva 4"/>
          <p:cNvSpPr txBox="1">
            <a:spLocks noGrp="1"/>
          </p:cNvSpPr>
          <p:nvPr>
            <p:ph type="sldNum" sz="quarter" idx="8"/>
          </p:nvPr>
        </p:nvSpPr>
        <p:spPr/>
        <p:txBody>
          <a:bodyPr/>
          <a:lstStyle>
            <a:lvl1pPr>
              <a:defRPr/>
            </a:lvl1pPr>
          </a:lstStyle>
          <a:p>
            <a:pPr lvl="0"/>
            <a:fld id="{639E4223-0943-4458-93B1-283870845BE8}" type="slidenum">
              <a:rPr/>
              <a:pPr lvl="0"/>
              <a:t>‹N›</a:t>
            </a:fld>
            <a:endParaRPr lang="it-IT"/>
          </a:p>
        </p:txBody>
      </p:sp>
    </p:spTree>
    <p:extLst>
      <p:ext uri="{BB962C8B-B14F-4D97-AF65-F5344CB8AC3E}">
        <p14:creationId xmlns:p14="http://schemas.microsoft.com/office/powerpoint/2010/main" val="2180832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txBox="1">
            <a:spLocks noGrp="1"/>
          </p:cNvSpPr>
          <p:nvPr>
            <p:ph type="dt" sz="half" idx="7"/>
          </p:nvPr>
        </p:nvSpPr>
        <p:spPr/>
        <p:txBody>
          <a:bodyPr/>
          <a:lstStyle>
            <a:lvl1pPr>
              <a:defRPr/>
            </a:lvl1pPr>
          </a:lstStyle>
          <a:p>
            <a:pPr lvl="0"/>
            <a:fld id="{9CB9DF52-34D2-44D9-94EB-983CC306B782}" type="datetime1">
              <a:rPr lang="it-IT"/>
              <a:pPr lvl="0"/>
              <a:t>13/02/2016</a:t>
            </a:fld>
            <a:endParaRPr lang="it-IT"/>
          </a:p>
        </p:txBody>
      </p:sp>
      <p:sp>
        <p:nvSpPr>
          <p:cNvPr id="3" name="Segnaposto piè di pagina 2"/>
          <p:cNvSpPr txBox="1">
            <a:spLocks noGrp="1"/>
          </p:cNvSpPr>
          <p:nvPr>
            <p:ph type="ftr" sz="quarter" idx="9"/>
          </p:nvPr>
        </p:nvSpPr>
        <p:spPr/>
        <p:txBody>
          <a:bodyPr/>
          <a:lstStyle>
            <a:lvl1pPr>
              <a:defRPr/>
            </a:lvl1pPr>
          </a:lstStyle>
          <a:p>
            <a:pPr lvl="0"/>
            <a:endParaRPr lang="it-IT"/>
          </a:p>
        </p:txBody>
      </p:sp>
      <p:sp>
        <p:nvSpPr>
          <p:cNvPr id="4" name="Segnaposto numero diapositiva 3"/>
          <p:cNvSpPr txBox="1">
            <a:spLocks noGrp="1"/>
          </p:cNvSpPr>
          <p:nvPr>
            <p:ph type="sldNum" sz="quarter" idx="8"/>
          </p:nvPr>
        </p:nvSpPr>
        <p:spPr/>
        <p:txBody>
          <a:bodyPr/>
          <a:lstStyle>
            <a:lvl1pPr>
              <a:defRPr/>
            </a:lvl1pPr>
          </a:lstStyle>
          <a:p>
            <a:pPr lvl="0"/>
            <a:fld id="{EC665F73-4994-471B-B7CD-B546397CDCDD}" type="slidenum">
              <a:rPr/>
              <a:pPr lvl="0"/>
              <a:t>‹N›</a:t>
            </a:fld>
            <a:endParaRPr lang="it-IT"/>
          </a:p>
        </p:txBody>
      </p:sp>
    </p:spTree>
    <p:extLst>
      <p:ext uri="{BB962C8B-B14F-4D97-AF65-F5344CB8AC3E}">
        <p14:creationId xmlns:p14="http://schemas.microsoft.com/office/powerpoint/2010/main" val="4254572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457200"/>
            <a:ext cx="3931215" cy="1600200"/>
          </a:xfrm>
        </p:spPr>
        <p:txBody>
          <a:bodyPr anchor="b"/>
          <a:lstStyle>
            <a:lvl1pPr>
              <a:defRPr sz="3199"/>
            </a:lvl1pPr>
          </a:lstStyle>
          <a:p>
            <a:pPr lvl="0"/>
            <a:r>
              <a:rPr lang="it-IT"/>
              <a:t>Fare clic per modificare lo stile del titolo</a:t>
            </a:r>
          </a:p>
        </p:txBody>
      </p:sp>
      <p:sp>
        <p:nvSpPr>
          <p:cNvPr id="3" name="Segnaposto contenuto 2"/>
          <p:cNvSpPr txBox="1">
            <a:spLocks noGrp="1"/>
          </p:cNvSpPr>
          <p:nvPr>
            <p:ph idx="1"/>
          </p:nvPr>
        </p:nvSpPr>
        <p:spPr>
          <a:xfrm>
            <a:off x="5181840" y="987423"/>
            <a:ext cx="6170590" cy="4873623"/>
          </a:xfrm>
        </p:spPr>
        <p:txBody>
          <a:bodyPr/>
          <a:lstStyle>
            <a:lvl1pPr>
              <a:defRPr sz="3199"/>
            </a:lvl1pPr>
            <a:lvl2pPr>
              <a:defRPr sz="2799"/>
            </a:lvl2pPr>
            <a:lvl3pPr>
              <a:defRPr sz="2399"/>
            </a:lvl3pPr>
            <a:lvl4pPr>
              <a:defRPr sz="1999"/>
            </a:lvl4pPr>
            <a:lvl5pPr>
              <a:defRPr sz="1999"/>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txBox="1">
            <a:spLocks noGrp="1"/>
          </p:cNvSpPr>
          <p:nvPr>
            <p:ph type="body" idx="2"/>
          </p:nvPr>
        </p:nvSpPr>
        <p:spPr>
          <a:xfrm>
            <a:off x="839565" y="2057400"/>
            <a:ext cx="3931215" cy="3811584"/>
          </a:xfrm>
        </p:spPr>
        <p:txBody>
          <a:bodyPr/>
          <a:lstStyle>
            <a:lvl1pPr marL="0" indent="0">
              <a:buNone/>
              <a:defRPr sz="1600"/>
            </a:lvl1pPr>
          </a:lstStyle>
          <a:p>
            <a:pPr lvl="0"/>
            <a:r>
              <a:rPr lang="it-IT"/>
              <a:t>Modifica gli stili del testo dello schema</a:t>
            </a:r>
          </a:p>
        </p:txBody>
      </p:sp>
      <p:sp>
        <p:nvSpPr>
          <p:cNvPr id="5" name="Segnaposto data 4"/>
          <p:cNvSpPr txBox="1">
            <a:spLocks noGrp="1"/>
          </p:cNvSpPr>
          <p:nvPr>
            <p:ph type="dt" sz="half" idx="7"/>
          </p:nvPr>
        </p:nvSpPr>
        <p:spPr/>
        <p:txBody>
          <a:bodyPr/>
          <a:lstStyle>
            <a:lvl1pPr>
              <a:defRPr/>
            </a:lvl1pPr>
          </a:lstStyle>
          <a:p>
            <a:pPr lvl="0"/>
            <a:fld id="{0C91B94E-6D11-445F-A60B-039B9396F14E}"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a:lvl1pPr>
          </a:lstStyle>
          <a:p>
            <a:pPr lvl="0"/>
            <a:endParaRPr lang="it-IT"/>
          </a:p>
        </p:txBody>
      </p:sp>
      <p:sp>
        <p:nvSpPr>
          <p:cNvPr id="7" name="Segnaposto numero diapositiva 6"/>
          <p:cNvSpPr txBox="1">
            <a:spLocks noGrp="1"/>
          </p:cNvSpPr>
          <p:nvPr>
            <p:ph type="sldNum" sz="quarter" idx="8"/>
          </p:nvPr>
        </p:nvSpPr>
        <p:spPr/>
        <p:txBody>
          <a:bodyPr/>
          <a:lstStyle>
            <a:lvl1pPr>
              <a:defRPr/>
            </a:lvl1pPr>
          </a:lstStyle>
          <a:p>
            <a:pPr lvl="0"/>
            <a:fld id="{F34317A7-2DF3-477F-92B3-557C23E0205A}" type="slidenum">
              <a:rPr/>
              <a:pPr lvl="0"/>
              <a:t>‹N›</a:t>
            </a:fld>
            <a:endParaRPr lang="it-IT"/>
          </a:p>
        </p:txBody>
      </p:sp>
    </p:spTree>
    <p:extLst>
      <p:ext uri="{BB962C8B-B14F-4D97-AF65-F5344CB8AC3E}">
        <p14:creationId xmlns:p14="http://schemas.microsoft.com/office/powerpoint/2010/main" val="3792705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457200"/>
            <a:ext cx="3931215" cy="1600200"/>
          </a:xfrm>
        </p:spPr>
        <p:txBody>
          <a:bodyPr anchor="b"/>
          <a:lstStyle>
            <a:lvl1pPr>
              <a:defRPr sz="3199"/>
            </a:lvl1pPr>
          </a:lstStyle>
          <a:p>
            <a:pPr lvl="0"/>
            <a:r>
              <a:rPr lang="it-IT"/>
              <a:t>Fare clic per modificare lo stile del titolo</a:t>
            </a:r>
          </a:p>
        </p:txBody>
      </p:sp>
      <p:sp>
        <p:nvSpPr>
          <p:cNvPr id="3" name="Segnaposto immagine 2"/>
          <p:cNvSpPr txBox="1">
            <a:spLocks noGrp="1"/>
          </p:cNvSpPr>
          <p:nvPr>
            <p:ph type="pic" idx="1"/>
          </p:nvPr>
        </p:nvSpPr>
        <p:spPr>
          <a:xfrm>
            <a:off x="5181840" y="987423"/>
            <a:ext cx="6170590" cy="4873623"/>
          </a:xfrm>
        </p:spPr>
        <p:txBody>
          <a:bodyPr/>
          <a:lstStyle>
            <a:lvl1pPr marL="0" indent="0">
              <a:buNone/>
              <a:defRPr sz="3199"/>
            </a:lvl1pPr>
          </a:lstStyle>
          <a:p>
            <a:pPr lvl="0"/>
            <a:endParaRPr lang="it-IT"/>
          </a:p>
        </p:txBody>
      </p:sp>
      <p:sp>
        <p:nvSpPr>
          <p:cNvPr id="4" name="Segnaposto testo 3"/>
          <p:cNvSpPr txBox="1">
            <a:spLocks noGrp="1"/>
          </p:cNvSpPr>
          <p:nvPr>
            <p:ph type="body" idx="2"/>
          </p:nvPr>
        </p:nvSpPr>
        <p:spPr>
          <a:xfrm>
            <a:off x="839565" y="2057400"/>
            <a:ext cx="3931215" cy="3811584"/>
          </a:xfrm>
        </p:spPr>
        <p:txBody>
          <a:bodyPr/>
          <a:lstStyle>
            <a:lvl1pPr marL="0" indent="0">
              <a:buNone/>
              <a:defRPr sz="1600"/>
            </a:lvl1pPr>
          </a:lstStyle>
          <a:p>
            <a:pPr lvl="0"/>
            <a:r>
              <a:rPr lang="it-IT"/>
              <a:t>Modifica gli stili del testo dello schema</a:t>
            </a:r>
          </a:p>
        </p:txBody>
      </p:sp>
      <p:sp>
        <p:nvSpPr>
          <p:cNvPr id="5" name="Segnaposto data 4"/>
          <p:cNvSpPr txBox="1">
            <a:spLocks noGrp="1"/>
          </p:cNvSpPr>
          <p:nvPr>
            <p:ph type="dt" sz="half" idx="7"/>
          </p:nvPr>
        </p:nvSpPr>
        <p:spPr/>
        <p:txBody>
          <a:bodyPr/>
          <a:lstStyle>
            <a:lvl1pPr>
              <a:defRPr/>
            </a:lvl1pPr>
          </a:lstStyle>
          <a:p>
            <a:pPr lvl="0"/>
            <a:fld id="{35D19FCF-B349-4783-B53D-F2A4F6332566}"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lang="en-US"/>
            </a:lvl1pPr>
          </a:lstStyle>
          <a:p>
            <a:pPr lvl="0"/>
            <a:endParaRPr lang="en-US"/>
          </a:p>
        </p:txBody>
      </p:sp>
      <p:sp>
        <p:nvSpPr>
          <p:cNvPr id="7" name="Segnaposto numero diapositiva 6"/>
          <p:cNvSpPr txBox="1">
            <a:spLocks noGrp="1"/>
          </p:cNvSpPr>
          <p:nvPr>
            <p:ph type="sldNum" sz="quarter" idx="8"/>
          </p:nvPr>
        </p:nvSpPr>
        <p:spPr/>
        <p:txBody>
          <a:bodyPr/>
          <a:lstStyle>
            <a:lvl1pPr>
              <a:defRPr/>
            </a:lvl1pPr>
          </a:lstStyle>
          <a:p>
            <a:pPr lvl="0"/>
            <a:fld id="{7D65FCFF-F187-4BD7-B022-90978771DBDA}" type="slidenum">
              <a:rPr/>
              <a:pPr lvl="0"/>
              <a:t>‹N›</a:t>
            </a:fld>
            <a:endParaRPr lang="it-IT"/>
          </a:p>
        </p:txBody>
      </p:sp>
    </p:spTree>
    <p:extLst>
      <p:ext uri="{BB962C8B-B14F-4D97-AF65-F5344CB8AC3E}">
        <p14:creationId xmlns:p14="http://schemas.microsoft.com/office/powerpoint/2010/main" val="2061072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testo verticale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85A1D1FB-EB83-4F0E-ACDC-1F81B7028C69}"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EF11648C-EAC7-4990-86E7-8D9EF806810D}" type="slidenum">
              <a:rPr/>
              <a:pPr lvl="0"/>
              <a:t>‹N›</a:t>
            </a:fld>
            <a:endParaRPr lang="it-IT"/>
          </a:p>
        </p:txBody>
      </p:sp>
    </p:spTree>
    <p:extLst>
      <p:ext uri="{BB962C8B-B14F-4D97-AF65-F5344CB8AC3E}">
        <p14:creationId xmlns:p14="http://schemas.microsoft.com/office/powerpoint/2010/main" val="894200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txBox="1">
            <a:spLocks noGrp="1"/>
          </p:cNvSpPr>
          <p:nvPr>
            <p:ph type="title" orient="vert"/>
          </p:nvPr>
        </p:nvSpPr>
        <p:spPr>
          <a:xfrm>
            <a:off x="8722626" y="365129"/>
            <a:ext cx="2628214" cy="5811834"/>
          </a:xfrm>
        </p:spPr>
        <p:txBody>
          <a:bodyPr vert="eaVert"/>
          <a:lstStyle>
            <a:lvl1pPr>
              <a:defRPr/>
            </a:lvl1pPr>
          </a:lstStyle>
          <a:p>
            <a:pPr lvl="0"/>
            <a:r>
              <a:rPr lang="it-IT"/>
              <a:t>Fare clic per modificare lo stile del titolo</a:t>
            </a:r>
          </a:p>
        </p:txBody>
      </p:sp>
      <p:sp>
        <p:nvSpPr>
          <p:cNvPr id="3" name="Segnaposto testo verticale 2"/>
          <p:cNvSpPr txBox="1">
            <a:spLocks noGrp="1"/>
          </p:cNvSpPr>
          <p:nvPr>
            <p:ph type="body" orient="vert" idx="1"/>
          </p:nvPr>
        </p:nvSpPr>
        <p:spPr>
          <a:xfrm>
            <a:off x="837983" y="365129"/>
            <a:ext cx="7732285" cy="5811834"/>
          </a:xfrm>
        </p:spPr>
        <p:txBody>
          <a:bodyPr vert="eaVert"/>
          <a:lstStyle>
            <a:lvl1pPr>
              <a:defRPr/>
            </a:lvl1pPr>
            <a:lvl2pPr>
              <a:defRPr/>
            </a:lvl2pPr>
            <a:lvl3pPr>
              <a:defRPr/>
            </a:lvl3pPr>
            <a:lvl4pPr>
              <a:defRPr/>
            </a:lvl4pPr>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BD074002-85ED-48A6-B343-B441F0F434A6}"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46A786DF-D531-4AB3-89CE-DE6C292577A2}" type="slidenum">
              <a:rPr/>
              <a:pPr lvl="0"/>
              <a:t>‹N›</a:t>
            </a:fld>
            <a:endParaRPr lang="it-IT"/>
          </a:p>
        </p:txBody>
      </p:sp>
    </p:spTree>
    <p:extLst>
      <p:ext uri="{BB962C8B-B14F-4D97-AF65-F5344CB8AC3E}">
        <p14:creationId xmlns:p14="http://schemas.microsoft.com/office/powerpoint/2010/main" val="241561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txBox="1">
            <a:spLocks noGrp="1"/>
          </p:cNvSpPr>
          <p:nvPr>
            <p:ph type="ctrTitle"/>
          </p:nvPr>
        </p:nvSpPr>
        <p:spPr>
          <a:xfrm>
            <a:off x="1523600" y="1122361"/>
            <a:ext cx="9141622" cy="2387598"/>
          </a:xfrm>
        </p:spPr>
        <p:txBody>
          <a:bodyPr anchor="b" anchorCtr="1"/>
          <a:lstStyle>
            <a:lvl1pPr algn="ctr">
              <a:defRPr sz="6000"/>
            </a:lvl1pPr>
          </a:lstStyle>
          <a:p>
            <a:pPr lvl="0"/>
            <a:r>
              <a:rPr lang="it-IT"/>
              <a:t>Fare clic per modificare lo stile del titolo</a:t>
            </a:r>
          </a:p>
        </p:txBody>
      </p:sp>
      <p:sp>
        <p:nvSpPr>
          <p:cNvPr id="3" name="Sottotitolo 2"/>
          <p:cNvSpPr txBox="1">
            <a:spLocks noGrp="1"/>
          </p:cNvSpPr>
          <p:nvPr>
            <p:ph type="subTitle" idx="1"/>
          </p:nvPr>
        </p:nvSpPr>
        <p:spPr>
          <a:xfrm>
            <a:off x="1523600" y="3602041"/>
            <a:ext cx="9141622" cy="1655758"/>
          </a:xfrm>
        </p:spPr>
        <p:txBody>
          <a:bodyPr anchorCtr="1"/>
          <a:lstStyle>
            <a:lvl1pPr marL="0" indent="0" algn="ctr">
              <a:buNone/>
              <a:defRPr sz="2400"/>
            </a:lvl1pPr>
          </a:lstStyle>
          <a:p>
            <a:pPr lvl="0"/>
            <a:r>
              <a:rPr lang="it-IT"/>
              <a:t>Fare clic per modificare lo stile del sottotitolo dello schema</a:t>
            </a:r>
          </a:p>
        </p:txBody>
      </p:sp>
      <p:sp>
        <p:nvSpPr>
          <p:cNvPr id="4" name="Segnaposto data 3"/>
          <p:cNvSpPr txBox="1">
            <a:spLocks noGrp="1"/>
          </p:cNvSpPr>
          <p:nvPr>
            <p:ph type="dt" sz="half" idx="7"/>
          </p:nvPr>
        </p:nvSpPr>
        <p:spPr/>
        <p:txBody>
          <a:bodyPr/>
          <a:lstStyle>
            <a:lvl1pPr>
              <a:defRPr/>
            </a:lvl1pPr>
          </a:lstStyle>
          <a:p>
            <a:pPr lvl="0"/>
            <a:fld id="{6E6E94A5-C9AF-466C-92E4-F0ED55F4CBC5}"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7B070FD9-85AD-4167-A645-156E86A34F4C}" type="slidenum">
              <a:rPr/>
              <a:pPr lvl="0"/>
              <a:t>‹N›</a:t>
            </a:fld>
            <a:endParaRPr lang="it-IT"/>
          </a:p>
        </p:txBody>
      </p:sp>
    </p:spTree>
    <p:extLst>
      <p:ext uri="{BB962C8B-B14F-4D97-AF65-F5344CB8AC3E}">
        <p14:creationId xmlns:p14="http://schemas.microsoft.com/office/powerpoint/2010/main" val="2726131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contenuto 2"/>
          <p:cNvSpPr txBox="1">
            <a:spLocks noGrp="1"/>
          </p:cNvSpPr>
          <p:nvPr>
            <p:ph idx="1"/>
          </p:nvPr>
        </p:nvSpPr>
        <p:spPr/>
        <p:txBody>
          <a:bodyPr/>
          <a:lstStyle>
            <a:lvl1pPr>
              <a:defRPr/>
            </a:lvl1pPr>
            <a:lvl2pPr>
              <a:defRPr/>
            </a:lvl2pPr>
            <a:lvl3pPr>
              <a:defRPr/>
            </a:lvl3pPr>
            <a:lvl4pPr>
              <a:defRPr/>
            </a:lvl4pPr>
            <a:lvl5pPr>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4084B5A7-8D18-4E26-B6DF-EE62CFB12320}"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F85FBE97-2021-4309-A1C8-067064931D3E}" type="slidenum">
              <a:rPr/>
              <a:pPr lvl="0"/>
              <a:t>‹N›</a:t>
            </a:fld>
            <a:endParaRPr lang="it-IT"/>
          </a:p>
        </p:txBody>
      </p:sp>
    </p:spTree>
    <p:extLst>
      <p:ext uri="{BB962C8B-B14F-4D97-AF65-F5344CB8AC3E}">
        <p14:creationId xmlns:p14="http://schemas.microsoft.com/office/powerpoint/2010/main" val="1895050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txBox="1">
            <a:spLocks noGrp="1"/>
          </p:cNvSpPr>
          <p:nvPr>
            <p:ph type="title"/>
          </p:nvPr>
        </p:nvSpPr>
        <p:spPr>
          <a:xfrm>
            <a:off x="831628" y="1709735"/>
            <a:ext cx="10512865" cy="2852735"/>
          </a:xfrm>
        </p:spPr>
        <p:txBody>
          <a:bodyPr anchor="b"/>
          <a:lstStyle>
            <a:lvl1pPr>
              <a:defRPr sz="6000"/>
            </a:lvl1pPr>
          </a:lstStyle>
          <a:p>
            <a:pPr lvl="0"/>
            <a:r>
              <a:rPr lang="it-IT"/>
              <a:t>Fare clic per modificare lo stile del titolo</a:t>
            </a:r>
          </a:p>
        </p:txBody>
      </p:sp>
      <p:sp>
        <p:nvSpPr>
          <p:cNvPr id="3" name="Segnaposto testo 2"/>
          <p:cNvSpPr txBox="1">
            <a:spLocks noGrp="1"/>
          </p:cNvSpPr>
          <p:nvPr>
            <p:ph type="body" idx="1"/>
          </p:nvPr>
        </p:nvSpPr>
        <p:spPr>
          <a:xfrm>
            <a:off x="831628" y="4589465"/>
            <a:ext cx="10512865" cy="1500182"/>
          </a:xfrm>
        </p:spPr>
        <p:txBody>
          <a:bodyPr/>
          <a:lstStyle>
            <a:lvl1pPr marL="0" indent="0">
              <a:buNone/>
              <a:defRPr sz="2400">
                <a:solidFill>
                  <a:srgbClr val="898989"/>
                </a:solidFill>
              </a:defRPr>
            </a:lvl1pPr>
          </a:lstStyle>
          <a:p>
            <a:pPr lvl="0"/>
            <a:r>
              <a:rPr lang="it-IT"/>
              <a:t>Fare clic per modificare stili del testo dello schema</a:t>
            </a:r>
          </a:p>
        </p:txBody>
      </p:sp>
      <p:sp>
        <p:nvSpPr>
          <p:cNvPr id="4" name="Segnaposto data 3"/>
          <p:cNvSpPr txBox="1">
            <a:spLocks noGrp="1"/>
          </p:cNvSpPr>
          <p:nvPr>
            <p:ph type="dt" sz="half" idx="7"/>
          </p:nvPr>
        </p:nvSpPr>
        <p:spPr/>
        <p:txBody>
          <a:bodyPr/>
          <a:lstStyle>
            <a:lvl1pPr>
              <a:defRPr/>
            </a:lvl1pPr>
          </a:lstStyle>
          <a:p>
            <a:pPr lvl="0"/>
            <a:fld id="{8A59EBEF-DED7-42BF-BA85-78E65AF8384D}"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D35F6432-90CE-4858-B465-782E459C5390}" type="slidenum">
              <a:rPr/>
              <a:pPr lvl="0"/>
              <a:t>‹N›</a:t>
            </a:fld>
            <a:endParaRPr lang="it-IT"/>
          </a:p>
        </p:txBody>
      </p:sp>
    </p:spTree>
    <p:extLst>
      <p:ext uri="{BB962C8B-B14F-4D97-AF65-F5344CB8AC3E}">
        <p14:creationId xmlns:p14="http://schemas.microsoft.com/office/powerpoint/2010/main" val="2209753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contenuto 2"/>
          <p:cNvSpPr txBox="1">
            <a:spLocks noGrp="1"/>
          </p:cNvSpPr>
          <p:nvPr>
            <p:ph idx="1"/>
          </p:nvPr>
        </p:nvSpPr>
        <p:spPr>
          <a:xfrm>
            <a:off x="837983" y="1825627"/>
            <a:ext cx="5180249" cy="4351336"/>
          </a:xfrm>
        </p:spPr>
        <p:txBody>
          <a:bodyPr/>
          <a:lstStyle>
            <a:lvl1pPr>
              <a:defRPr/>
            </a:lvl1pPr>
            <a:lvl2pPr>
              <a:defRPr/>
            </a:lvl2pPr>
            <a:lvl3pPr>
              <a:defRPr/>
            </a:lvl3pPr>
            <a:lvl4pPr>
              <a:defRPr/>
            </a:lvl4pPr>
            <a:lvl5pPr>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txBox="1">
            <a:spLocks noGrp="1"/>
          </p:cNvSpPr>
          <p:nvPr>
            <p:ph idx="2"/>
          </p:nvPr>
        </p:nvSpPr>
        <p:spPr>
          <a:xfrm>
            <a:off x="6170590" y="1825627"/>
            <a:ext cx="5180249" cy="4351336"/>
          </a:xfrm>
        </p:spPr>
        <p:txBody>
          <a:bodyPr/>
          <a:lstStyle>
            <a:lvl1pPr>
              <a:defRPr/>
            </a:lvl1pPr>
            <a:lvl2pPr>
              <a:defRPr/>
            </a:lvl2pPr>
            <a:lvl3pPr>
              <a:defRPr/>
            </a:lvl3pPr>
            <a:lvl4pPr>
              <a:defRPr/>
            </a:lvl4pPr>
            <a:lvl5pPr>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txBox="1">
            <a:spLocks noGrp="1"/>
          </p:cNvSpPr>
          <p:nvPr>
            <p:ph type="dt" sz="half" idx="7"/>
          </p:nvPr>
        </p:nvSpPr>
        <p:spPr/>
        <p:txBody>
          <a:bodyPr/>
          <a:lstStyle>
            <a:lvl1pPr>
              <a:defRPr/>
            </a:lvl1pPr>
          </a:lstStyle>
          <a:p>
            <a:pPr lvl="0"/>
            <a:fld id="{90A41AF1-822F-4A81-B694-63700EEF8301}"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a:lvl1pPr>
          </a:lstStyle>
          <a:p>
            <a:pPr lvl="0"/>
            <a:endParaRPr lang="it-IT"/>
          </a:p>
        </p:txBody>
      </p:sp>
      <p:sp>
        <p:nvSpPr>
          <p:cNvPr id="7" name="Segnaposto numero diapositiva 6"/>
          <p:cNvSpPr txBox="1">
            <a:spLocks noGrp="1"/>
          </p:cNvSpPr>
          <p:nvPr>
            <p:ph type="sldNum" sz="quarter" idx="8"/>
          </p:nvPr>
        </p:nvSpPr>
        <p:spPr/>
        <p:txBody>
          <a:bodyPr/>
          <a:lstStyle>
            <a:lvl1pPr>
              <a:defRPr/>
            </a:lvl1pPr>
          </a:lstStyle>
          <a:p>
            <a:pPr lvl="0"/>
            <a:fld id="{3DA9ED85-F7CD-4748-85A1-059ECFED8076}" type="slidenum">
              <a:rPr/>
              <a:pPr lvl="0"/>
              <a:t>‹N›</a:t>
            </a:fld>
            <a:endParaRPr lang="it-IT"/>
          </a:p>
        </p:txBody>
      </p:sp>
    </p:spTree>
    <p:extLst>
      <p:ext uri="{BB962C8B-B14F-4D97-AF65-F5344CB8AC3E}">
        <p14:creationId xmlns:p14="http://schemas.microsoft.com/office/powerpoint/2010/main" val="733676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365129"/>
            <a:ext cx="10512865" cy="1325559"/>
          </a:xfrm>
        </p:spPr>
        <p:txBody>
          <a:bodyPr/>
          <a:lstStyle>
            <a:lvl1pPr>
              <a:defRPr/>
            </a:lvl1pPr>
          </a:lstStyle>
          <a:p>
            <a:pPr lvl="0"/>
            <a:r>
              <a:rPr lang="it-IT"/>
              <a:t>Fare clic per modificare lo stile del titolo</a:t>
            </a:r>
          </a:p>
        </p:txBody>
      </p:sp>
      <p:sp>
        <p:nvSpPr>
          <p:cNvPr id="3" name="Segnaposto testo 2"/>
          <p:cNvSpPr txBox="1">
            <a:spLocks noGrp="1"/>
          </p:cNvSpPr>
          <p:nvPr>
            <p:ph type="body" idx="1"/>
          </p:nvPr>
        </p:nvSpPr>
        <p:spPr>
          <a:xfrm>
            <a:off x="839565" y="1681160"/>
            <a:ext cx="5156447" cy="823910"/>
          </a:xfrm>
        </p:spPr>
        <p:txBody>
          <a:bodyPr anchor="b"/>
          <a:lstStyle>
            <a:lvl1pPr marL="0" indent="0">
              <a:buNone/>
              <a:defRPr sz="2400" b="1"/>
            </a:lvl1pPr>
          </a:lstStyle>
          <a:p>
            <a:pPr lvl="0"/>
            <a:r>
              <a:rPr lang="it-IT"/>
              <a:t>Fare clic per modificare stili del testo dello schema</a:t>
            </a:r>
          </a:p>
        </p:txBody>
      </p:sp>
      <p:sp>
        <p:nvSpPr>
          <p:cNvPr id="4" name="Segnaposto contenuto 3"/>
          <p:cNvSpPr txBox="1">
            <a:spLocks noGrp="1"/>
          </p:cNvSpPr>
          <p:nvPr>
            <p:ph idx="2"/>
          </p:nvPr>
        </p:nvSpPr>
        <p:spPr>
          <a:xfrm>
            <a:off x="839565" y="2505071"/>
            <a:ext cx="5156447" cy="3684583"/>
          </a:xfrm>
        </p:spPr>
        <p:txBody>
          <a:bodyPr/>
          <a:lstStyle>
            <a:lvl1pPr>
              <a:defRPr/>
            </a:lvl1pPr>
            <a:lvl2pPr>
              <a:defRPr/>
            </a:lvl2pPr>
            <a:lvl3pPr>
              <a:defRPr/>
            </a:lvl3pPr>
            <a:lvl4pPr>
              <a:defRPr/>
            </a:lvl4pPr>
            <a:lvl5pPr>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txBox="1">
            <a:spLocks noGrp="1"/>
          </p:cNvSpPr>
          <p:nvPr>
            <p:ph type="body" idx="3"/>
          </p:nvPr>
        </p:nvSpPr>
        <p:spPr>
          <a:xfrm>
            <a:off x="6170590" y="1681160"/>
            <a:ext cx="5181840" cy="823910"/>
          </a:xfrm>
        </p:spPr>
        <p:txBody>
          <a:bodyPr anchor="b"/>
          <a:lstStyle>
            <a:lvl1pPr marL="0" indent="0">
              <a:buNone/>
              <a:defRPr sz="2400" b="1"/>
            </a:lvl1pPr>
          </a:lstStyle>
          <a:p>
            <a:pPr lvl="0"/>
            <a:r>
              <a:rPr lang="it-IT"/>
              <a:t>Fare clic per modificare stili del testo dello schema</a:t>
            </a:r>
          </a:p>
        </p:txBody>
      </p:sp>
      <p:sp>
        <p:nvSpPr>
          <p:cNvPr id="6" name="Segnaposto contenuto 5"/>
          <p:cNvSpPr txBox="1">
            <a:spLocks noGrp="1"/>
          </p:cNvSpPr>
          <p:nvPr>
            <p:ph idx="4"/>
          </p:nvPr>
        </p:nvSpPr>
        <p:spPr>
          <a:xfrm>
            <a:off x="6170590" y="2505071"/>
            <a:ext cx="5181840" cy="3684583"/>
          </a:xfrm>
        </p:spPr>
        <p:txBody>
          <a:bodyPr/>
          <a:lstStyle>
            <a:lvl1pPr>
              <a:defRPr/>
            </a:lvl1pPr>
            <a:lvl2pPr>
              <a:defRPr/>
            </a:lvl2pPr>
            <a:lvl3pPr>
              <a:defRPr/>
            </a:lvl3pPr>
            <a:lvl4pPr>
              <a:defRPr/>
            </a:lvl4pPr>
            <a:lvl5pPr>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txBox="1">
            <a:spLocks noGrp="1"/>
          </p:cNvSpPr>
          <p:nvPr>
            <p:ph type="dt" sz="half" idx="7"/>
          </p:nvPr>
        </p:nvSpPr>
        <p:spPr/>
        <p:txBody>
          <a:bodyPr/>
          <a:lstStyle>
            <a:lvl1pPr>
              <a:defRPr/>
            </a:lvl1pPr>
          </a:lstStyle>
          <a:p>
            <a:pPr lvl="0"/>
            <a:fld id="{3605C214-03CB-490B-919E-D58D53F9FE1D}" type="datetime1">
              <a:rPr lang="it-IT"/>
              <a:pPr lvl="0"/>
              <a:t>13/02/2016</a:t>
            </a:fld>
            <a:endParaRPr lang="it-IT"/>
          </a:p>
        </p:txBody>
      </p:sp>
      <p:sp>
        <p:nvSpPr>
          <p:cNvPr id="8" name="Segnaposto piè di pagina 7"/>
          <p:cNvSpPr txBox="1">
            <a:spLocks noGrp="1"/>
          </p:cNvSpPr>
          <p:nvPr>
            <p:ph type="ftr" sz="quarter" idx="9"/>
          </p:nvPr>
        </p:nvSpPr>
        <p:spPr/>
        <p:txBody>
          <a:bodyPr/>
          <a:lstStyle>
            <a:lvl1pPr>
              <a:defRPr/>
            </a:lvl1pPr>
          </a:lstStyle>
          <a:p>
            <a:pPr lvl="0"/>
            <a:endParaRPr lang="it-IT"/>
          </a:p>
        </p:txBody>
      </p:sp>
      <p:sp>
        <p:nvSpPr>
          <p:cNvPr id="9" name="Segnaposto numero diapositiva 8"/>
          <p:cNvSpPr txBox="1">
            <a:spLocks noGrp="1"/>
          </p:cNvSpPr>
          <p:nvPr>
            <p:ph type="sldNum" sz="quarter" idx="8"/>
          </p:nvPr>
        </p:nvSpPr>
        <p:spPr/>
        <p:txBody>
          <a:bodyPr/>
          <a:lstStyle>
            <a:lvl1pPr>
              <a:defRPr/>
            </a:lvl1pPr>
          </a:lstStyle>
          <a:p>
            <a:pPr lvl="0"/>
            <a:fld id="{5DA839D6-6BE0-41C4-A176-62F3FC1968CE}" type="slidenum">
              <a:rPr/>
              <a:pPr lvl="0"/>
              <a:t>‹N›</a:t>
            </a:fld>
            <a:endParaRPr lang="it-IT"/>
          </a:p>
        </p:txBody>
      </p:sp>
    </p:spTree>
    <p:extLst>
      <p:ext uri="{BB962C8B-B14F-4D97-AF65-F5344CB8AC3E}">
        <p14:creationId xmlns:p14="http://schemas.microsoft.com/office/powerpoint/2010/main" val="1692707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data 2"/>
          <p:cNvSpPr txBox="1">
            <a:spLocks noGrp="1"/>
          </p:cNvSpPr>
          <p:nvPr>
            <p:ph type="dt" sz="half" idx="7"/>
          </p:nvPr>
        </p:nvSpPr>
        <p:spPr/>
        <p:txBody>
          <a:bodyPr/>
          <a:lstStyle>
            <a:lvl1pPr>
              <a:defRPr/>
            </a:lvl1pPr>
          </a:lstStyle>
          <a:p>
            <a:pPr lvl="0"/>
            <a:fld id="{CCDDF599-90AF-4FB2-86DE-1E5C8CCA235A}" type="datetime1">
              <a:rPr lang="it-IT"/>
              <a:pPr lvl="0"/>
              <a:t>13/02/2016</a:t>
            </a:fld>
            <a:endParaRPr lang="it-IT"/>
          </a:p>
        </p:txBody>
      </p:sp>
      <p:sp>
        <p:nvSpPr>
          <p:cNvPr id="4" name="Segnaposto piè di pagina 3"/>
          <p:cNvSpPr txBox="1">
            <a:spLocks noGrp="1"/>
          </p:cNvSpPr>
          <p:nvPr>
            <p:ph type="ftr" sz="quarter" idx="9"/>
          </p:nvPr>
        </p:nvSpPr>
        <p:spPr/>
        <p:txBody>
          <a:bodyPr/>
          <a:lstStyle>
            <a:lvl1pPr>
              <a:defRPr/>
            </a:lvl1pPr>
          </a:lstStyle>
          <a:p>
            <a:pPr lvl="0"/>
            <a:endParaRPr lang="it-IT"/>
          </a:p>
        </p:txBody>
      </p:sp>
      <p:sp>
        <p:nvSpPr>
          <p:cNvPr id="5" name="Segnaposto numero diapositiva 4"/>
          <p:cNvSpPr txBox="1">
            <a:spLocks noGrp="1"/>
          </p:cNvSpPr>
          <p:nvPr>
            <p:ph type="sldNum" sz="quarter" idx="8"/>
          </p:nvPr>
        </p:nvSpPr>
        <p:spPr/>
        <p:txBody>
          <a:bodyPr/>
          <a:lstStyle>
            <a:lvl1pPr>
              <a:defRPr/>
            </a:lvl1pPr>
          </a:lstStyle>
          <a:p>
            <a:pPr lvl="0"/>
            <a:fld id="{69ED97DC-9F2B-447E-AF67-A8E5E5CEC5B6}" type="slidenum">
              <a:rPr/>
              <a:pPr lvl="0"/>
              <a:t>‹N›</a:t>
            </a:fld>
            <a:endParaRPr lang="it-IT"/>
          </a:p>
        </p:txBody>
      </p:sp>
    </p:spTree>
    <p:extLst>
      <p:ext uri="{BB962C8B-B14F-4D97-AF65-F5344CB8AC3E}">
        <p14:creationId xmlns:p14="http://schemas.microsoft.com/office/powerpoint/2010/main" val="224600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txBox="1">
            <a:spLocks noGrp="1"/>
          </p:cNvSpPr>
          <p:nvPr>
            <p:ph type="dt" sz="half" idx="7"/>
          </p:nvPr>
        </p:nvSpPr>
        <p:spPr/>
        <p:txBody>
          <a:bodyPr/>
          <a:lstStyle>
            <a:lvl1pPr>
              <a:defRPr/>
            </a:lvl1pPr>
          </a:lstStyle>
          <a:p>
            <a:pPr lvl="0"/>
            <a:fld id="{D5DDFA54-362F-4716-B6C7-FFBC272DCF90}" type="datetime1">
              <a:rPr lang="it-IT"/>
              <a:pPr lvl="0"/>
              <a:t>13/02/2016</a:t>
            </a:fld>
            <a:endParaRPr lang="it-IT"/>
          </a:p>
        </p:txBody>
      </p:sp>
      <p:sp>
        <p:nvSpPr>
          <p:cNvPr id="3" name="Segnaposto piè di pagina 2"/>
          <p:cNvSpPr txBox="1">
            <a:spLocks noGrp="1"/>
          </p:cNvSpPr>
          <p:nvPr>
            <p:ph type="ftr" sz="quarter" idx="9"/>
          </p:nvPr>
        </p:nvSpPr>
        <p:spPr/>
        <p:txBody>
          <a:bodyPr/>
          <a:lstStyle>
            <a:lvl1pPr>
              <a:defRPr/>
            </a:lvl1pPr>
          </a:lstStyle>
          <a:p>
            <a:pPr lvl="0"/>
            <a:endParaRPr lang="it-IT"/>
          </a:p>
        </p:txBody>
      </p:sp>
      <p:sp>
        <p:nvSpPr>
          <p:cNvPr id="4" name="Segnaposto numero diapositiva 3"/>
          <p:cNvSpPr txBox="1">
            <a:spLocks noGrp="1"/>
          </p:cNvSpPr>
          <p:nvPr>
            <p:ph type="sldNum" sz="quarter" idx="8"/>
          </p:nvPr>
        </p:nvSpPr>
        <p:spPr/>
        <p:txBody>
          <a:bodyPr/>
          <a:lstStyle>
            <a:lvl1pPr>
              <a:defRPr/>
            </a:lvl1pPr>
          </a:lstStyle>
          <a:p>
            <a:pPr lvl="0"/>
            <a:fld id="{D51AC465-D6D4-48C5-9446-6384F27F1198}" type="slidenum">
              <a:rPr/>
              <a:pPr lvl="0"/>
              <a:t>‹N›</a:t>
            </a:fld>
            <a:endParaRPr lang="it-IT"/>
          </a:p>
        </p:txBody>
      </p:sp>
    </p:spTree>
    <p:extLst>
      <p:ext uri="{BB962C8B-B14F-4D97-AF65-F5344CB8AC3E}">
        <p14:creationId xmlns:p14="http://schemas.microsoft.com/office/powerpoint/2010/main" val="943379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457200"/>
            <a:ext cx="3931215" cy="1600200"/>
          </a:xfrm>
        </p:spPr>
        <p:txBody>
          <a:bodyPr anchor="b"/>
          <a:lstStyle>
            <a:lvl1pPr>
              <a:defRPr sz="3200"/>
            </a:lvl1pPr>
          </a:lstStyle>
          <a:p>
            <a:pPr lvl="0"/>
            <a:r>
              <a:rPr lang="it-IT"/>
              <a:t>Fare clic per modificare lo stile del titolo</a:t>
            </a:r>
          </a:p>
        </p:txBody>
      </p:sp>
      <p:sp>
        <p:nvSpPr>
          <p:cNvPr id="3" name="Segnaposto contenuto 2"/>
          <p:cNvSpPr txBox="1">
            <a:spLocks noGrp="1"/>
          </p:cNvSpPr>
          <p:nvPr>
            <p:ph idx="1"/>
          </p:nvPr>
        </p:nvSpPr>
        <p:spPr>
          <a:xfrm>
            <a:off x="5181840" y="987423"/>
            <a:ext cx="6170590" cy="4873623"/>
          </a:xfrm>
        </p:spPr>
        <p:txBody>
          <a:bodyPr/>
          <a:lstStyle>
            <a:lvl1pPr>
              <a:defRPr sz="3200"/>
            </a:lvl1pPr>
            <a:lvl2pPr>
              <a:defRPr sz="2800"/>
            </a:lvl2pPr>
            <a:lvl3pPr>
              <a:defRPr sz="2400"/>
            </a:lvl3pPr>
            <a:lvl4pPr>
              <a:defRPr sz="2000"/>
            </a:lvl4pPr>
            <a:lvl5pPr>
              <a:defRPr sz="2000"/>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txBox="1">
            <a:spLocks noGrp="1"/>
          </p:cNvSpPr>
          <p:nvPr>
            <p:ph type="body" idx="2"/>
          </p:nvPr>
        </p:nvSpPr>
        <p:spPr>
          <a:xfrm>
            <a:off x="839565" y="2057400"/>
            <a:ext cx="3931215" cy="3811584"/>
          </a:xfrm>
        </p:spPr>
        <p:txBody>
          <a:bodyPr/>
          <a:lstStyle>
            <a:lvl1pPr marL="0" indent="0">
              <a:buNone/>
              <a:defRPr sz="1600"/>
            </a:lvl1pPr>
          </a:lstStyle>
          <a:p>
            <a:pPr lvl="0"/>
            <a:r>
              <a:rPr lang="it-IT"/>
              <a:t>Fare clic per modificare stili del testo dello schema</a:t>
            </a:r>
          </a:p>
        </p:txBody>
      </p:sp>
      <p:sp>
        <p:nvSpPr>
          <p:cNvPr id="5" name="Segnaposto data 4"/>
          <p:cNvSpPr txBox="1">
            <a:spLocks noGrp="1"/>
          </p:cNvSpPr>
          <p:nvPr>
            <p:ph type="dt" sz="half" idx="7"/>
          </p:nvPr>
        </p:nvSpPr>
        <p:spPr/>
        <p:txBody>
          <a:bodyPr/>
          <a:lstStyle>
            <a:lvl1pPr>
              <a:defRPr/>
            </a:lvl1pPr>
          </a:lstStyle>
          <a:p>
            <a:pPr lvl="0"/>
            <a:fld id="{B0959F47-66C9-4D07-870E-E13F1D15D4FA}"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a:lvl1pPr>
          </a:lstStyle>
          <a:p>
            <a:pPr lvl="0"/>
            <a:endParaRPr lang="it-IT"/>
          </a:p>
        </p:txBody>
      </p:sp>
      <p:sp>
        <p:nvSpPr>
          <p:cNvPr id="7" name="Segnaposto numero diapositiva 6"/>
          <p:cNvSpPr txBox="1">
            <a:spLocks noGrp="1"/>
          </p:cNvSpPr>
          <p:nvPr>
            <p:ph type="sldNum" sz="quarter" idx="8"/>
          </p:nvPr>
        </p:nvSpPr>
        <p:spPr/>
        <p:txBody>
          <a:bodyPr/>
          <a:lstStyle>
            <a:lvl1pPr>
              <a:defRPr/>
            </a:lvl1pPr>
          </a:lstStyle>
          <a:p>
            <a:pPr lvl="0"/>
            <a:fld id="{D83FCE05-F494-492F-B712-3D2F110FCA64}" type="slidenum">
              <a:rPr/>
              <a:pPr lvl="0"/>
              <a:t>‹N›</a:t>
            </a:fld>
            <a:endParaRPr lang="it-IT"/>
          </a:p>
        </p:txBody>
      </p:sp>
    </p:spTree>
    <p:extLst>
      <p:ext uri="{BB962C8B-B14F-4D97-AF65-F5344CB8AC3E}">
        <p14:creationId xmlns:p14="http://schemas.microsoft.com/office/powerpoint/2010/main" val="894802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txBox="1">
            <a:spLocks noGrp="1"/>
          </p:cNvSpPr>
          <p:nvPr>
            <p:ph type="title"/>
          </p:nvPr>
        </p:nvSpPr>
        <p:spPr>
          <a:xfrm>
            <a:off x="839565" y="457200"/>
            <a:ext cx="3931215" cy="1600200"/>
          </a:xfrm>
        </p:spPr>
        <p:txBody>
          <a:bodyPr anchor="b"/>
          <a:lstStyle>
            <a:lvl1pPr>
              <a:defRPr sz="3200"/>
            </a:lvl1pPr>
          </a:lstStyle>
          <a:p>
            <a:pPr lvl="0"/>
            <a:r>
              <a:rPr lang="it-IT"/>
              <a:t>Fare clic per modificare lo stile del titolo</a:t>
            </a:r>
          </a:p>
        </p:txBody>
      </p:sp>
      <p:sp>
        <p:nvSpPr>
          <p:cNvPr id="3" name="Segnaposto immagine 2"/>
          <p:cNvSpPr txBox="1">
            <a:spLocks noGrp="1"/>
          </p:cNvSpPr>
          <p:nvPr>
            <p:ph type="pic" idx="1"/>
          </p:nvPr>
        </p:nvSpPr>
        <p:spPr>
          <a:xfrm>
            <a:off x="5181840" y="987423"/>
            <a:ext cx="6170590" cy="4873623"/>
          </a:xfrm>
        </p:spPr>
        <p:txBody>
          <a:bodyPr/>
          <a:lstStyle>
            <a:lvl1pPr marL="0" indent="0">
              <a:buNone/>
              <a:defRPr sz="3200"/>
            </a:lvl1pPr>
          </a:lstStyle>
          <a:p>
            <a:pPr lvl="0"/>
            <a:endParaRPr lang="it-IT"/>
          </a:p>
        </p:txBody>
      </p:sp>
      <p:sp>
        <p:nvSpPr>
          <p:cNvPr id="4" name="Segnaposto testo 3"/>
          <p:cNvSpPr txBox="1">
            <a:spLocks noGrp="1"/>
          </p:cNvSpPr>
          <p:nvPr>
            <p:ph type="body" idx="2"/>
          </p:nvPr>
        </p:nvSpPr>
        <p:spPr>
          <a:xfrm>
            <a:off x="839565" y="2057400"/>
            <a:ext cx="3931215" cy="3811584"/>
          </a:xfrm>
        </p:spPr>
        <p:txBody>
          <a:bodyPr/>
          <a:lstStyle>
            <a:lvl1pPr marL="0" indent="0">
              <a:buNone/>
              <a:defRPr sz="1600"/>
            </a:lvl1pPr>
          </a:lstStyle>
          <a:p>
            <a:pPr lvl="0"/>
            <a:r>
              <a:rPr lang="it-IT"/>
              <a:t>Fare clic per modificare stili del testo dello schema</a:t>
            </a:r>
          </a:p>
        </p:txBody>
      </p:sp>
      <p:sp>
        <p:nvSpPr>
          <p:cNvPr id="5" name="Segnaposto data 4"/>
          <p:cNvSpPr txBox="1">
            <a:spLocks noGrp="1"/>
          </p:cNvSpPr>
          <p:nvPr>
            <p:ph type="dt" sz="half" idx="7"/>
          </p:nvPr>
        </p:nvSpPr>
        <p:spPr/>
        <p:txBody>
          <a:bodyPr/>
          <a:lstStyle>
            <a:lvl1pPr>
              <a:defRPr/>
            </a:lvl1pPr>
          </a:lstStyle>
          <a:p>
            <a:pPr lvl="0"/>
            <a:fld id="{5B4CF893-7E41-4E30-8905-37DAFB39A2A8}" type="datetime1">
              <a:rPr lang="it-IT"/>
              <a:pPr lvl="0"/>
              <a:t>13/02/2016</a:t>
            </a:fld>
            <a:endParaRPr lang="it-IT"/>
          </a:p>
        </p:txBody>
      </p:sp>
      <p:sp>
        <p:nvSpPr>
          <p:cNvPr id="6" name="Segnaposto piè di pagina 5"/>
          <p:cNvSpPr txBox="1">
            <a:spLocks noGrp="1"/>
          </p:cNvSpPr>
          <p:nvPr>
            <p:ph type="ftr" sz="quarter" idx="9"/>
          </p:nvPr>
        </p:nvSpPr>
        <p:spPr/>
        <p:txBody>
          <a:bodyPr/>
          <a:lstStyle>
            <a:lvl1pPr>
              <a:defRPr/>
            </a:lvl1pPr>
          </a:lstStyle>
          <a:p>
            <a:pPr lvl="0"/>
            <a:endParaRPr lang="it-IT"/>
          </a:p>
        </p:txBody>
      </p:sp>
      <p:sp>
        <p:nvSpPr>
          <p:cNvPr id="7" name="Segnaposto numero diapositiva 6"/>
          <p:cNvSpPr txBox="1">
            <a:spLocks noGrp="1"/>
          </p:cNvSpPr>
          <p:nvPr>
            <p:ph type="sldNum" sz="quarter" idx="8"/>
          </p:nvPr>
        </p:nvSpPr>
        <p:spPr/>
        <p:txBody>
          <a:bodyPr/>
          <a:lstStyle>
            <a:lvl1pPr>
              <a:defRPr/>
            </a:lvl1pPr>
          </a:lstStyle>
          <a:p>
            <a:pPr lvl="0"/>
            <a:fld id="{02F3A4EA-331E-4550-A30E-172E1140FF50}" type="slidenum">
              <a:rPr/>
              <a:pPr lvl="0"/>
              <a:t>‹N›</a:t>
            </a:fld>
            <a:endParaRPr lang="it-IT"/>
          </a:p>
        </p:txBody>
      </p:sp>
    </p:spTree>
    <p:extLst>
      <p:ext uri="{BB962C8B-B14F-4D97-AF65-F5344CB8AC3E}">
        <p14:creationId xmlns:p14="http://schemas.microsoft.com/office/powerpoint/2010/main" val="4218368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lvl1pPr>
              <a:defRPr/>
            </a:lvl1pPr>
          </a:lstStyle>
          <a:p>
            <a:pPr lvl="0"/>
            <a:r>
              <a:rPr lang="it-IT"/>
              <a:t>Fare clic per modificare lo stile del titolo</a:t>
            </a:r>
          </a:p>
        </p:txBody>
      </p:sp>
      <p:sp>
        <p:nvSpPr>
          <p:cNvPr id="3" name="Segnaposto testo verticale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1A863869-DD51-4578-8B99-9D961E2426FB}"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C70F27F9-E77E-4431-B555-4ABC9F55DA62}" type="slidenum">
              <a:rPr/>
              <a:pPr lvl="0"/>
              <a:t>‹N›</a:t>
            </a:fld>
            <a:endParaRPr lang="it-IT"/>
          </a:p>
        </p:txBody>
      </p:sp>
    </p:spTree>
    <p:extLst>
      <p:ext uri="{BB962C8B-B14F-4D97-AF65-F5344CB8AC3E}">
        <p14:creationId xmlns:p14="http://schemas.microsoft.com/office/powerpoint/2010/main" val="890726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txBox="1">
            <a:spLocks noGrp="1"/>
          </p:cNvSpPr>
          <p:nvPr>
            <p:ph type="title" orient="vert"/>
          </p:nvPr>
        </p:nvSpPr>
        <p:spPr>
          <a:xfrm>
            <a:off x="8722626" y="365129"/>
            <a:ext cx="2628214" cy="5811834"/>
          </a:xfrm>
        </p:spPr>
        <p:txBody>
          <a:bodyPr vert="eaVert"/>
          <a:lstStyle>
            <a:lvl1pPr>
              <a:defRPr/>
            </a:lvl1pPr>
          </a:lstStyle>
          <a:p>
            <a:pPr lvl="0"/>
            <a:r>
              <a:rPr lang="it-IT"/>
              <a:t>Fare clic per modificare lo stile del titolo</a:t>
            </a:r>
          </a:p>
        </p:txBody>
      </p:sp>
      <p:sp>
        <p:nvSpPr>
          <p:cNvPr id="3" name="Segnaposto testo verticale 2"/>
          <p:cNvSpPr txBox="1">
            <a:spLocks noGrp="1"/>
          </p:cNvSpPr>
          <p:nvPr>
            <p:ph type="body" orient="vert" idx="1"/>
          </p:nvPr>
        </p:nvSpPr>
        <p:spPr>
          <a:xfrm>
            <a:off x="837983" y="365129"/>
            <a:ext cx="7732285" cy="5811834"/>
          </a:xfrm>
        </p:spPr>
        <p:txBody>
          <a:bodyPr vert="eaVert"/>
          <a:lstStyle>
            <a:lvl1pPr>
              <a:defRPr/>
            </a:lvl1pPr>
            <a:lvl2pPr>
              <a:defRPr/>
            </a:lvl2pPr>
            <a:lvl3pPr>
              <a:defRPr/>
            </a:lvl3pPr>
            <a:lvl4pPr>
              <a:defRPr/>
            </a:lvl4pPr>
            <a:lvl5pPr>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7"/>
          </p:nvPr>
        </p:nvSpPr>
        <p:spPr/>
        <p:txBody>
          <a:bodyPr/>
          <a:lstStyle>
            <a:lvl1pPr>
              <a:defRPr/>
            </a:lvl1pPr>
          </a:lstStyle>
          <a:p>
            <a:pPr lvl="0"/>
            <a:fld id="{24A221E3-8D74-488E-9554-C7DCE657067A}" type="datetime1">
              <a:rPr lang="it-IT"/>
              <a:pPr lvl="0"/>
              <a:t>13/02/2016</a:t>
            </a:fld>
            <a:endParaRPr lang="it-IT"/>
          </a:p>
        </p:txBody>
      </p:sp>
      <p:sp>
        <p:nvSpPr>
          <p:cNvPr id="5" name="Segnaposto piè di pagina 4"/>
          <p:cNvSpPr txBox="1">
            <a:spLocks noGrp="1"/>
          </p:cNvSpPr>
          <p:nvPr>
            <p:ph type="ftr" sz="quarter" idx="9"/>
          </p:nvPr>
        </p:nvSpPr>
        <p:spPr/>
        <p:txBody>
          <a:bodyPr/>
          <a:lstStyle>
            <a:lvl1pPr>
              <a:defRPr/>
            </a:lvl1pPr>
          </a:lstStyle>
          <a:p>
            <a:pPr lvl="0"/>
            <a:endParaRPr lang="it-IT"/>
          </a:p>
        </p:txBody>
      </p:sp>
      <p:sp>
        <p:nvSpPr>
          <p:cNvPr id="6" name="Segnaposto numero diapositiva 5"/>
          <p:cNvSpPr txBox="1">
            <a:spLocks noGrp="1"/>
          </p:cNvSpPr>
          <p:nvPr>
            <p:ph type="sldNum" sz="quarter" idx="8"/>
          </p:nvPr>
        </p:nvSpPr>
        <p:spPr/>
        <p:txBody>
          <a:bodyPr/>
          <a:lstStyle>
            <a:lvl1pPr>
              <a:defRPr/>
            </a:lvl1pPr>
          </a:lstStyle>
          <a:p>
            <a:pPr lvl="0"/>
            <a:fld id="{9344A9B7-4550-4937-A7F3-050753263751}" type="slidenum">
              <a:rPr/>
              <a:pPr lvl="0"/>
              <a:t>‹N›</a:t>
            </a:fld>
            <a:endParaRPr lang="it-IT"/>
          </a:p>
        </p:txBody>
      </p:sp>
    </p:spTree>
    <p:extLst>
      <p:ext uri="{BB962C8B-B14F-4D97-AF65-F5344CB8AC3E}">
        <p14:creationId xmlns:p14="http://schemas.microsoft.com/office/powerpoint/2010/main" val="2099817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egnaposto titolo 1"/>
          <p:cNvSpPr txBox="1">
            <a:spLocks noGrp="1"/>
          </p:cNvSpPr>
          <p:nvPr>
            <p:ph type="title"/>
          </p:nvPr>
        </p:nvSpPr>
        <p:spPr>
          <a:xfrm>
            <a:off x="837983" y="365129"/>
            <a:ext cx="10512865" cy="1325559"/>
          </a:xfrm>
          <a:prstGeom prst="rect">
            <a:avLst/>
          </a:prstGeom>
          <a:noFill/>
          <a:ln>
            <a:noFill/>
          </a:ln>
        </p:spPr>
        <p:txBody>
          <a:bodyPr vert="horz" wrap="square" lIns="91440" tIns="45720" rIns="91440" bIns="45720" anchor="ctr" anchorCtr="0" compatLnSpc="1"/>
          <a:lstStyle/>
          <a:p>
            <a:pPr lvl="0"/>
            <a:r>
              <a:rPr lang="it-IT"/>
              <a:t>Fare clic per modificare lo stile del titolo</a:t>
            </a:r>
          </a:p>
        </p:txBody>
      </p:sp>
      <p:sp>
        <p:nvSpPr>
          <p:cNvPr id="3" name="Segnaposto testo 2"/>
          <p:cNvSpPr txBox="1">
            <a:spLocks noGrp="1"/>
          </p:cNvSpPr>
          <p:nvPr>
            <p:ph type="body" idx="1"/>
          </p:nvPr>
        </p:nvSpPr>
        <p:spPr>
          <a:xfrm>
            <a:off x="837983" y="1825627"/>
            <a:ext cx="10512865" cy="4351336"/>
          </a:xfrm>
          <a:prstGeom prst="rect">
            <a:avLst/>
          </a:prstGeom>
          <a:noFill/>
          <a:ln>
            <a:noFill/>
          </a:ln>
        </p:spPr>
        <p:txBody>
          <a:bodyPr vert="horz" wrap="square" lIns="91440" tIns="45720" rIns="91440" bIns="45720" anchor="t" anchorCtr="0" compatLnSpc="1"/>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2"/>
          </p:nvPr>
        </p:nvSpPr>
        <p:spPr>
          <a:xfrm>
            <a:off x="837983" y="6356351"/>
            <a:ext cx="274248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fld id="{0BA14F8B-9ACD-4416-84D6-68A79F67F837}" type="datetime1">
              <a:rPr lang="it-IT"/>
              <a:pPr lvl="0"/>
              <a:t>13/02/2016</a:t>
            </a:fld>
            <a:endParaRPr lang="it-IT"/>
          </a:p>
        </p:txBody>
      </p:sp>
      <p:sp>
        <p:nvSpPr>
          <p:cNvPr id="5" name="Segnaposto piè di pagina 4"/>
          <p:cNvSpPr txBox="1">
            <a:spLocks noGrp="1"/>
          </p:cNvSpPr>
          <p:nvPr>
            <p:ph type="ftr" sz="quarter" idx="3"/>
          </p:nvPr>
        </p:nvSpPr>
        <p:spPr>
          <a:xfrm>
            <a:off x="4037551" y="6356351"/>
            <a:ext cx="4113730"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endParaRPr lang="it-IT"/>
          </a:p>
        </p:txBody>
      </p:sp>
      <p:sp>
        <p:nvSpPr>
          <p:cNvPr id="6" name="Segnaposto numero diapositiva 5"/>
          <p:cNvSpPr txBox="1">
            <a:spLocks noGrp="1"/>
          </p:cNvSpPr>
          <p:nvPr>
            <p:ph type="sldNum" sz="quarter" idx="4"/>
          </p:nvPr>
        </p:nvSpPr>
        <p:spPr>
          <a:xfrm>
            <a:off x="8608353" y="6356351"/>
            <a:ext cx="274248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fld id="{8AEBF6D4-4029-4E44-88C9-4C8A8ECDC0B6}" type="slidenum">
              <a:rPr/>
              <a:pPr lvl="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125" rtl="0" fontAlgn="auto" hangingPunct="1">
        <a:lnSpc>
          <a:spcPct val="90000"/>
        </a:lnSpc>
        <a:spcBef>
          <a:spcPts val="0"/>
        </a:spcBef>
        <a:spcAft>
          <a:spcPts val="0"/>
        </a:spcAft>
        <a:buNone/>
        <a:tabLst/>
        <a:defRPr lang="it-IT" sz="4399" b="0" i="0" u="none" strike="noStrike" kern="1200" cap="none" spc="0" baseline="0">
          <a:solidFill>
            <a:srgbClr val="000000"/>
          </a:solidFill>
          <a:uFillTx/>
          <a:latin typeface="Calibri Light"/>
        </a:defRPr>
      </a:lvl1pPr>
    </p:titleStyle>
    <p:bodyStyle>
      <a:lvl1pPr marL="228526" marR="0" lvl="0" indent="-228526" algn="l" defTabSz="914125" rtl="0" fontAlgn="auto" hangingPunct="1">
        <a:lnSpc>
          <a:spcPct val="90000"/>
        </a:lnSpc>
        <a:spcBef>
          <a:spcPts val="1000"/>
        </a:spcBef>
        <a:spcAft>
          <a:spcPts val="0"/>
        </a:spcAft>
        <a:buSzPct val="100000"/>
        <a:buFont typeface="Arial" pitchFamily="34"/>
        <a:buChar char="•"/>
        <a:tabLst/>
        <a:defRPr lang="it-IT" sz="2799" b="0" i="0" u="none" strike="noStrike" kern="1200" cap="none" spc="0" baseline="0">
          <a:solidFill>
            <a:srgbClr val="000000"/>
          </a:solidFill>
          <a:uFillTx/>
          <a:latin typeface="Calibri"/>
        </a:defRPr>
      </a:lvl1pPr>
      <a:lvl2pPr marL="685589" marR="0" lvl="1" indent="-228526" algn="l" defTabSz="914125" rtl="0" fontAlgn="auto" hangingPunct="1">
        <a:lnSpc>
          <a:spcPct val="90000"/>
        </a:lnSpc>
        <a:spcBef>
          <a:spcPts val="500"/>
        </a:spcBef>
        <a:spcAft>
          <a:spcPts val="0"/>
        </a:spcAft>
        <a:buSzPct val="100000"/>
        <a:buFont typeface="Arial" pitchFamily="34"/>
        <a:buChar char="•"/>
        <a:tabLst/>
        <a:defRPr lang="it-IT" sz="2399" b="0" i="0" u="none" strike="noStrike" kern="1200" cap="none" spc="0" baseline="0">
          <a:solidFill>
            <a:srgbClr val="000000"/>
          </a:solidFill>
          <a:uFillTx/>
          <a:latin typeface="Calibri"/>
        </a:defRPr>
      </a:lvl2pPr>
      <a:lvl3pPr marL="1142652" marR="0" lvl="2" indent="-228526" algn="l" defTabSz="914125" rtl="0" fontAlgn="auto" hangingPunct="1">
        <a:lnSpc>
          <a:spcPct val="90000"/>
        </a:lnSpc>
        <a:spcBef>
          <a:spcPts val="500"/>
        </a:spcBef>
        <a:spcAft>
          <a:spcPts val="0"/>
        </a:spcAft>
        <a:buSzPct val="100000"/>
        <a:buFont typeface="Arial" pitchFamily="34"/>
        <a:buChar char="•"/>
        <a:tabLst/>
        <a:defRPr lang="it-IT" sz="1999" b="0" i="0" u="none" strike="noStrike" kern="1200" cap="none" spc="0" baseline="0">
          <a:solidFill>
            <a:srgbClr val="000000"/>
          </a:solidFill>
          <a:uFillTx/>
          <a:latin typeface="Calibri"/>
        </a:defRPr>
      </a:lvl3pPr>
      <a:lvl4pPr marL="1599724" marR="0" lvl="3" indent="-228526" algn="l" defTabSz="914125" rtl="0" fontAlgn="auto" hangingPunct="1">
        <a:lnSpc>
          <a:spcPct val="90000"/>
        </a:lnSpc>
        <a:spcBef>
          <a:spcPts val="500"/>
        </a:spcBef>
        <a:spcAft>
          <a:spcPts val="0"/>
        </a:spcAft>
        <a:buSzPct val="100000"/>
        <a:buFont typeface="Arial" pitchFamily="34"/>
        <a:buChar char="•"/>
        <a:tabLst/>
        <a:defRPr lang="it-IT" sz="1799" b="0" i="0" u="none" strike="noStrike" kern="1200" cap="none" spc="0" baseline="0">
          <a:solidFill>
            <a:srgbClr val="000000"/>
          </a:solidFill>
          <a:uFillTx/>
          <a:latin typeface="Calibri"/>
        </a:defRPr>
      </a:lvl4pPr>
      <a:lvl5pPr marL="2056787" marR="0" lvl="4" indent="-228526" algn="l" defTabSz="914125" rtl="0" fontAlgn="auto" hangingPunct="1">
        <a:lnSpc>
          <a:spcPct val="90000"/>
        </a:lnSpc>
        <a:spcBef>
          <a:spcPts val="500"/>
        </a:spcBef>
        <a:spcAft>
          <a:spcPts val="0"/>
        </a:spcAft>
        <a:buSzPct val="100000"/>
        <a:buFont typeface="Arial" pitchFamily="34"/>
        <a:buChar char="•"/>
        <a:tabLst/>
        <a:defRPr lang="it-IT" sz="1799" b="0" i="0" u="none" strike="noStrike" kern="1200" cap="none" spc="0" baseline="0">
          <a:solidFill>
            <a:srgbClr val="000000"/>
          </a:solidFill>
          <a:uFillTx/>
          <a:latin typeface="Calibri"/>
        </a:defRPr>
      </a:lvl5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egnaposto titolo 1"/>
          <p:cNvSpPr txBox="1">
            <a:spLocks noGrp="1"/>
          </p:cNvSpPr>
          <p:nvPr>
            <p:ph type="title"/>
          </p:nvPr>
        </p:nvSpPr>
        <p:spPr>
          <a:xfrm>
            <a:off x="837983" y="365129"/>
            <a:ext cx="10512865" cy="1325559"/>
          </a:xfrm>
          <a:prstGeom prst="rect">
            <a:avLst/>
          </a:prstGeom>
          <a:noFill/>
          <a:ln>
            <a:noFill/>
          </a:ln>
        </p:spPr>
        <p:txBody>
          <a:bodyPr vert="horz" wrap="square" lIns="91440" tIns="45720" rIns="91440" bIns="45720" anchor="ctr" anchorCtr="0" compatLnSpc="1"/>
          <a:lstStyle/>
          <a:p>
            <a:pPr lvl="0"/>
            <a:r>
              <a:rPr lang="it-IT"/>
              <a:t>Fare clic per modificare lo stile del titolo</a:t>
            </a:r>
          </a:p>
        </p:txBody>
      </p:sp>
      <p:sp>
        <p:nvSpPr>
          <p:cNvPr id="3" name="Segnaposto testo 2"/>
          <p:cNvSpPr txBox="1">
            <a:spLocks noGrp="1"/>
          </p:cNvSpPr>
          <p:nvPr>
            <p:ph type="body" idx="1"/>
          </p:nvPr>
        </p:nvSpPr>
        <p:spPr>
          <a:xfrm>
            <a:off x="837983" y="1825627"/>
            <a:ext cx="10512865" cy="4351336"/>
          </a:xfrm>
          <a:prstGeom prst="rect">
            <a:avLst/>
          </a:prstGeom>
          <a:noFill/>
          <a:ln>
            <a:noFill/>
          </a:ln>
        </p:spPr>
        <p:txBody>
          <a:bodyPr vert="horz" wrap="square" lIns="91440" tIns="45720" rIns="91440" bIns="45720" anchor="t" anchorCtr="0" compatLnSpc="1"/>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2"/>
          </p:nvPr>
        </p:nvSpPr>
        <p:spPr>
          <a:xfrm>
            <a:off x="837983" y="6356351"/>
            <a:ext cx="274248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fld id="{1C92FA72-69E7-4349-AB05-737CDD7166CF}" type="datetime1">
              <a:rPr lang="it-IT"/>
              <a:pPr lvl="0"/>
              <a:t>13/02/2016</a:t>
            </a:fld>
            <a:endParaRPr lang="it-IT"/>
          </a:p>
        </p:txBody>
      </p:sp>
      <p:sp>
        <p:nvSpPr>
          <p:cNvPr id="5" name="Segnaposto piè di pagina 4"/>
          <p:cNvSpPr txBox="1">
            <a:spLocks noGrp="1"/>
          </p:cNvSpPr>
          <p:nvPr>
            <p:ph type="ftr" sz="quarter" idx="3"/>
          </p:nvPr>
        </p:nvSpPr>
        <p:spPr>
          <a:xfrm>
            <a:off x="4037551" y="6356351"/>
            <a:ext cx="4113730"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endParaRPr lang="it-IT"/>
          </a:p>
        </p:txBody>
      </p:sp>
      <p:sp>
        <p:nvSpPr>
          <p:cNvPr id="6" name="Segnaposto numero diapositiva 5"/>
          <p:cNvSpPr txBox="1">
            <a:spLocks noGrp="1"/>
          </p:cNvSpPr>
          <p:nvPr>
            <p:ph type="sldNum" sz="quarter" idx="4"/>
          </p:nvPr>
        </p:nvSpPr>
        <p:spPr>
          <a:xfrm>
            <a:off x="8608353" y="6356351"/>
            <a:ext cx="274248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fld id="{B0A123F5-28D3-4E59-9058-701E598C1D98}" type="slidenum">
              <a:rPr/>
              <a:pPr lvl="0"/>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125" rtl="0" fontAlgn="auto" hangingPunct="1">
        <a:lnSpc>
          <a:spcPct val="90000"/>
        </a:lnSpc>
        <a:spcBef>
          <a:spcPts val="0"/>
        </a:spcBef>
        <a:spcAft>
          <a:spcPts val="0"/>
        </a:spcAft>
        <a:buNone/>
        <a:tabLst/>
        <a:defRPr lang="it-IT" sz="4399" b="0" i="0" u="none" strike="noStrike" kern="1200" cap="none" spc="0" baseline="0">
          <a:solidFill>
            <a:srgbClr val="000000"/>
          </a:solidFill>
          <a:uFillTx/>
          <a:latin typeface="Calibri Light"/>
        </a:defRPr>
      </a:lvl1pPr>
    </p:titleStyle>
    <p:bodyStyle>
      <a:lvl1pPr marL="228526" marR="0" lvl="0" indent="-228526" algn="l" defTabSz="914125" rtl="0" fontAlgn="auto" hangingPunct="1">
        <a:lnSpc>
          <a:spcPct val="90000"/>
        </a:lnSpc>
        <a:spcBef>
          <a:spcPts val="1000"/>
        </a:spcBef>
        <a:spcAft>
          <a:spcPts val="0"/>
        </a:spcAft>
        <a:buSzPct val="100000"/>
        <a:buFont typeface="Arial" pitchFamily="34"/>
        <a:buChar char="•"/>
        <a:tabLst/>
        <a:defRPr lang="it-IT" sz="2799" b="0" i="0" u="none" strike="noStrike" kern="1200" cap="none" spc="0" baseline="0">
          <a:solidFill>
            <a:srgbClr val="000000"/>
          </a:solidFill>
          <a:uFillTx/>
          <a:latin typeface="Calibri"/>
        </a:defRPr>
      </a:lvl1pPr>
      <a:lvl2pPr marL="685589" marR="0" lvl="1" indent="-228526" algn="l" defTabSz="914125" rtl="0" fontAlgn="auto" hangingPunct="1">
        <a:lnSpc>
          <a:spcPct val="90000"/>
        </a:lnSpc>
        <a:spcBef>
          <a:spcPts val="500"/>
        </a:spcBef>
        <a:spcAft>
          <a:spcPts val="0"/>
        </a:spcAft>
        <a:buSzPct val="100000"/>
        <a:buFont typeface="Arial" pitchFamily="34"/>
        <a:buChar char="•"/>
        <a:tabLst/>
        <a:defRPr lang="it-IT" sz="2399" b="0" i="0" u="none" strike="noStrike" kern="1200" cap="none" spc="0" baseline="0">
          <a:solidFill>
            <a:srgbClr val="000000"/>
          </a:solidFill>
          <a:uFillTx/>
          <a:latin typeface="Calibri"/>
        </a:defRPr>
      </a:lvl2pPr>
      <a:lvl3pPr marL="1142652" marR="0" lvl="2" indent="-228526" algn="l" defTabSz="914125" rtl="0" fontAlgn="auto" hangingPunct="1">
        <a:lnSpc>
          <a:spcPct val="90000"/>
        </a:lnSpc>
        <a:spcBef>
          <a:spcPts val="500"/>
        </a:spcBef>
        <a:spcAft>
          <a:spcPts val="0"/>
        </a:spcAft>
        <a:buSzPct val="100000"/>
        <a:buFont typeface="Arial" pitchFamily="34"/>
        <a:buChar char="•"/>
        <a:tabLst/>
        <a:defRPr lang="it-IT" sz="1999" b="0" i="0" u="none" strike="noStrike" kern="1200" cap="none" spc="0" baseline="0">
          <a:solidFill>
            <a:srgbClr val="000000"/>
          </a:solidFill>
          <a:uFillTx/>
          <a:latin typeface="Calibri"/>
        </a:defRPr>
      </a:lvl3pPr>
      <a:lvl4pPr marL="1599724" marR="0" lvl="3" indent="-228526" algn="l" defTabSz="914125" rtl="0" fontAlgn="auto" hangingPunct="1">
        <a:lnSpc>
          <a:spcPct val="90000"/>
        </a:lnSpc>
        <a:spcBef>
          <a:spcPts val="500"/>
        </a:spcBef>
        <a:spcAft>
          <a:spcPts val="0"/>
        </a:spcAft>
        <a:buSzPct val="100000"/>
        <a:buFont typeface="Arial" pitchFamily="34"/>
        <a:buChar char="•"/>
        <a:tabLst/>
        <a:defRPr lang="it-IT" sz="1799" b="0" i="0" u="none" strike="noStrike" kern="1200" cap="none" spc="0" baseline="0">
          <a:solidFill>
            <a:srgbClr val="000000"/>
          </a:solidFill>
          <a:uFillTx/>
          <a:latin typeface="Calibri"/>
        </a:defRPr>
      </a:lvl4pPr>
      <a:lvl5pPr marL="2056787" marR="0" lvl="4" indent="-228526" algn="l" defTabSz="914125" rtl="0" fontAlgn="auto" hangingPunct="1">
        <a:lnSpc>
          <a:spcPct val="90000"/>
        </a:lnSpc>
        <a:spcBef>
          <a:spcPts val="500"/>
        </a:spcBef>
        <a:spcAft>
          <a:spcPts val="0"/>
        </a:spcAft>
        <a:buSzPct val="100000"/>
        <a:buFont typeface="Arial" pitchFamily="34"/>
        <a:buChar char="•"/>
        <a:tabLst/>
        <a:defRPr lang="it-IT" sz="1799" b="0" i="0" u="none" strike="noStrike" kern="1200" cap="none" spc="0" baseline="0">
          <a:solidFill>
            <a:srgbClr val="000000"/>
          </a:solidFill>
          <a:uFillTx/>
          <a:latin typeface="Calibri"/>
        </a:defRPr>
      </a:lvl5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egnaposto titolo 1"/>
          <p:cNvSpPr txBox="1">
            <a:spLocks noGrp="1"/>
          </p:cNvSpPr>
          <p:nvPr>
            <p:ph type="title"/>
          </p:nvPr>
        </p:nvSpPr>
        <p:spPr>
          <a:xfrm>
            <a:off x="837983" y="365129"/>
            <a:ext cx="10512865" cy="1325559"/>
          </a:xfrm>
          <a:prstGeom prst="rect">
            <a:avLst/>
          </a:prstGeom>
          <a:noFill/>
          <a:ln>
            <a:noFill/>
          </a:ln>
        </p:spPr>
        <p:txBody>
          <a:bodyPr vert="horz" wrap="square" lIns="91440" tIns="45720" rIns="91440" bIns="45720" anchor="ctr" anchorCtr="0" compatLnSpc="1"/>
          <a:lstStyle/>
          <a:p>
            <a:pPr lvl="0"/>
            <a:r>
              <a:rPr lang="it-IT"/>
              <a:t>Fare clic per modificare lo stile del titolo</a:t>
            </a:r>
          </a:p>
        </p:txBody>
      </p:sp>
      <p:sp>
        <p:nvSpPr>
          <p:cNvPr id="3" name="Segnaposto testo 2"/>
          <p:cNvSpPr txBox="1">
            <a:spLocks noGrp="1"/>
          </p:cNvSpPr>
          <p:nvPr>
            <p:ph type="body" idx="1"/>
          </p:nvPr>
        </p:nvSpPr>
        <p:spPr>
          <a:xfrm>
            <a:off x="837983" y="1825627"/>
            <a:ext cx="10512865" cy="4351336"/>
          </a:xfrm>
          <a:prstGeom prst="rect">
            <a:avLst/>
          </a:prstGeom>
          <a:noFill/>
          <a:ln>
            <a:noFill/>
          </a:ln>
        </p:spPr>
        <p:txBody>
          <a:bodyPr vert="horz" wrap="square" lIns="91440" tIns="45720" rIns="91440" bIns="45720" anchor="t" anchorCtr="0" compatLnSpc="1"/>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txBox="1">
            <a:spLocks noGrp="1"/>
          </p:cNvSpPr>
          <p:nvPr>
            <p:ph type="dt" sz="half" idx="2"/>
          </p:nvPr>
        </p:nvSpPr>
        <p:spPr>
          <a:xfrm>
            <a:off x="837983" y="6356351"/>
            <a:ext cx="2742486"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fld id="{D2B682AF-99B0-4C09-8CFB-307A81DC5C33}" type="datetime1">
              <a:rPr lang="it-IT"/>
              <a:pPr lvl="0"/>
              <a:t>13/02/2016</a:t>
            </a:fld>
            <a:endParaRPr lang="it-IT"/>
          </a:p>
        </p:txBody>
      </p:sp>
      <p:sp>
        <p:nvSpPr>
          <p:cNvPr id="5" name="Segnaposto piè di pagina 4"/>
          <p:cNvSpPr txBox="1">
            <a:spLocks noGrp="1"/>
          </p:cNvSpPr>
          <p:nvPr>
            <p:ph type="ftr" sz="quarter" idx="3"/>
          </p:nvPr>
        </p:nvSpPr>
        <p:spPr>
          <a:xfrm>
            <a:off x="4037551" y="6356351"/>
            <a:ext cx="4113730"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endParaRPr lang="it-IT"/>
          </a:p>
        </p:txBody>
      </p:sp>
      <p:sp>
        <p:nvSpPr>
          <p:cNvPr id="6" name="Segnaposto numero diapositiva 5"/>
          <p:cNvSpPr txBox="1">
            <a:spLocks noGrp="1"/>
          </p:cNvSpPr>
          <p:nvPr>
            <p:ph type="sldNum" sz="quarter" idx="4"/>
          </p:nvPr>
        </p:nvSpPr>
        <p:spPr>
          <a:xfrm>
            <a:off x="8608353" y="6356351"/>
            <a:ext cx="2742486"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it-IT" sz="1200" b="0" i="0" u="none" strike="noStrike" kern="1200" cap="none" spc="0" baseline="0">
                <a:solidFill>
                  <a:srgbClr val="898989"/>
                </a:solidFill>
                <a:uFillTx/>
                <a:latin typeface="Calibri"/>
              </a:defRPr>
            </a:lvl1pPr>
          </a:lstStyle>
          <a:p>
            <a:pPr lvl="0"/>
            <a:fld id="{13E9367A-F20B-4DF1-8044-7B09E4F72D68}" type="slidenum">
              <a:rPr/>
              <a:pPr lvl="0"/>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1">
        <a:lnSpc>
          <a:spcPct val="90000"/>
        </a:lnSpc>
        <a:spcBef>
          <a:spcPts val="0"/>
        </a:spcBef>
        <a:spcAft>
          <a:spcPts val="0"/>
        </a:spcAft>
        <a:buNone/>
        <a:tabLst/>
        <a:defRPr lang="it-IT"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it-IT"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it-IT"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it-IT"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it-IT"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it-IT" sz="18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slide" Target="slide1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9.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4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 Target="slide2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blipFill>
          <a:blip r:embed="rId4" cstate="print">
            <a:alphaModFix amt="69000"/>
          </a:blip>
          <a:stretch>
            <a:fillRect/>
          </a:stretch>
        </a:blipFill>
        <a:effectLst/>
      </p:bgPr>
    </p:bg>
    <p:spTree>
      <p:nvGrpSpPr>
        <p:cNvPr id="1" name=""/>
        <p:cNvGrpSpPr/>
        <p:nvPr/>
      </p:nvGrpSpPr>
      <p:grpSpPr>
        <a:xfrm>
          <a:off x="0" y="0"/>
          <a:ext cx="0" cy="0"/>
          <a:chOff x="0" y="0"/>
          <a:chExt cx="0" cy="0"/>
        </a:xfrm>
      </p:grpSpPr>
      <p:sp>
        <p:nvSpPr>
          <p:cNvPr id="2" name="Title 1"/>
          <p:cNvSpPr txBox="1">
            <a:spLocks noGrp="1"/>
          </p:cNvSpPr>
          <p:nvPr>
            <p:ph type="ctrTitle"/>
          </p:nvPr>
        </p:nvSpPr>
        <p:spPr>
          <a:xfrm>
            <a:off x="1359008" y="-2078038"/>
            <a:ext cx="9141622" cy="3559366"/>
          </a:xfrm>
        </p:spPr>
        <p:txBody>
          <a:bodyPr/>
          <a:lstStyle/>
          <a:p>
            <a:pPr lvl="0"/>
            <a:r>
              <a:rPr lang="it-IT" sz="8800">
                <a:solidFill>
                  <a:srgbClr val="FFFF00"/>
                </a:solidFill>
                <a:latin typeface="Aparajita" pitchFamily="34"/>
              </a:rPr>
              <a:t>E</a:t>
            </a:r>
            <a:r>
              <a:rPr lang="it-IT" sz="8800">
                <a:solidFill>
                  <a:srgbClr val="FF0000"/>
                </a:solidFill>
                <a:latin typeface="Aparajita" pitchFamily="34"/>
              </a:rPr>
              <a:t>r</a:t>
            </a:r>
            <a:r>
              <a:rPr lang="it-IT" sz="8800">
                <a:solidFill>
                  <a:srgbClr val="FFC000"/>
                </a:solidFill>
                <a:latin typeface="Aparajita" pitchFamily="34"/>
              </a:rPr>
              <a:t>a</a:t>
            </a:r>
            <a:r>
              <a:rPr lang="it-IT" sz="8800">
                <a:solidFill>
                  <a:srgbClr val="00B0F0"/>
                </a:solidFill>
                <a:latin typeface="Aparajita" pitchFamily="34"/>
              </a:rPr>
              <a:t>s</a:t>
            </a:r>
            <a:r>
              <a:rPr lang="it-IT" sz="8800">
                <a:solidFill>
                  <a:srgbClr val="00B050"/>
                </a:solidFill>
                <a:latin typeface="Aparajita" pitchFamily="34"/>
              </a:rPr>
              <a:t>m</a:t>
            </a:r>
            <a:r>
              <a:rPr lang="it-IT" sz="8800">
                <a:solidFill>
                  <a:srgbClr val="7030A0"/>
                </a:solidFill>
                <a:latin typeface="Aparajita" pitchFamily="34"/>
              </a:rPr>
              <a:t>u</a:t>
            </a:r>
            <a:r>
              <a:rPr lang="it-IT" sz="8800">
                <a:solidFill>
                  <a:srgbClr val="FF0066"/>
                </a:solidFill>
                <a:latin typeface="Aparajita" pitchFamily="34"/>
              </a:rPr>
              <a:t>s</a:t>
            </a:r>
            <a:r>
              <a:rPr lang="it-IT">
                <a:solidFill>
                  <a:srgbClr val="C00000"/>
                </a:solidFill>
              </a:rPr>
              <a:t>+</a:t>
            </a:r>
          </a:p>
        </p:txBody>
      </p:sp>
      <p:pic>
        <p:nvPicPr>
          <p:cNvPr id="4" name="unito.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93812" y="-531440"/>
            <a:ext cx="609600" cy="609600"/>
          </a:xfrm>
          <a:prstGeom prst="rect">
            <a:avLst/>
          </a:prstGeom>
        </p:spPr>
      </p:pic>
      <p:sp>
        <p:nvSpPr>
          <p:cNvPr id="3" name="Subtitle 2"/>
          <p:cNvSpPr txBox="1">
            <a:spLocks noGrp="1"/>
          </p:cNvSpPr>
          <p:nvPr>
            <p:ph type="subTitle" idx="1"/>
          </p:nvPr>
        </p:nvSpPr>
        <p:spPr>
          <a:xfrm>
            <a:off x="1212704" y="1352617"/>
            <a:ext cx="9141622" cy="1655758"/>
          </a:xfrm>
        </p:spPr>
        <p:txBody>
          <a:bodyPr/>
          <a:lstStyle/>
          <a:p>
            <a:pPr lvl="0"/>
            <a:r>
              <a:rPr lang="it-IT" sz="2800"/>
              <a:t>«si l’</a:t>
            </a:r>
            <a:r>
              <a:rPr lang="fr-FR" sz="2800"/>
              <a:t>Orestie</a:t>
            </a:r>
            <a:r>
              <a:rPr lang="it-IT" sz="2800"/>
              <a:t> m’</a:t>
            </a:r>
            <a:r>
              <a:rPr lang="fr-FR" sz="2800"/>
              <a:t>était</a:t>
            </a:r>
            <a:r>
              <a:rPr lang="it-IT" sz="2800"/>
              <a:t> contée…»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remove"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2">
    <p:bg>
      <p:bgPr>
        <a:blipFill>
          <a:blip r:embed="rId2" cstate="print">
            <a:alphaModFix amt="36000"/>
          </a:blip>
          <a:stretch>
            <a:fillRect/>
          </a:stretch>
        </a:blipFill>
        <a:effectLst/>
      </p:bgPr>
    </p:bg>
    <p:spTree>
      <p:nvGrpSpPr>
        <p:cNvPr id="1" name=""/>
        <p:cNvGrpSpPr/>
        <p:nvPr/>
      </p:nvGrpSpPr>
      <p:grpSpPr>
        <a:xfrm>
          <a:off x="0" y="0"/>
          <a:ext cx="0" cy="0"/>
          <a:chOff x="0" y="0"/>
          <a:chExt cx="0" cy="0"/>
        </a:xfrm>
      </p:grpSpPr>
      <p:sp>
        <p:nvSpPr>
          <p:cNvPr id="2" name="CasellaDiTesto 4"/>
          <p:cNvSpPr txBox="1"/>
          <p:nvPr/>
        </p:nvSpPr>
        <p:spPr>
          <a:xfrm>
            <a:off x="0" y="1336487"/>
            <a:ext cx="10111672" cy="3804114"/>
          </a:xfrm>
          <a:prstGeom prst="rect">
            <a:avLst/>
          </a:prstGeom>
          <a:solidFill>
            <a:srgbClr val="FFE699">
              <a:alpha val="30000"/>
            </a:srgbClr>
          </a:solidFill>
          <a:ln>
            <a:noFill/>
          </a:ln>
        </p:spPr>
        <p:txBody>
          <a:bodyPr vert="horz" wrap="square" lIns="91440" tIns="45720" rIns="91440" bIns="45720" anchor="t" anchorCtr="0" compatLnSpc="1">
            <a:spAutoFit/>
          </a:bodyPr>
          <a:lstStyle/>
          <a:p>
            <a:pPr marL="457200" marR="0" lvl="0" indent="-457200" algn="l" defTabSz="914400" rtl="0" fontAlgn="auto" hangingPunct="1">
              <a:lnSpc>
                <a:spcPct val="90000"/>
              </a:lnSpc>
              <a:spcBef>
                <a:spcPts val="0"/>
              </a:spcBef>
              <a:spcAft>
                <a:spcPts val="0"/>
              </a:spcAft>
              <a:buSzPct val="100000"/>
              <a:buAutoNum type="arabicPeriod"/>
              <a:tabLst/>
              <a:defRPr sz="1800" b="0" i="0" u="none" strike="noStrike" kern="0" cap="none" spc="0" baseline="0">
                <a:solidFill>
                  <a:srgbClr val="000000"/>
                </a:solidFill>
                <a:uFillTx/>
              </a:defRPr>
            </a:pPr>
            <a:r>
              <a:rPr lang="it-IT" sz="2400" b="1" i="0" u="none" strike="noStrike" kern="0" cap="none" spc="0" baseline="0">
                <a:solidFill>
                  <a:srgbClr val="000000"/>
                </a:solidFill>
                <a:uFillTx/>
                <a:latin typeface="Calibri"/>
              </a:rPr>
              <a:t>C’est une trilogie d’ Eschyle</a:t>
            </a:r>
            <a:endParaRPr lang="it-IT" sz="2400" b="1" i="0" u="none" strike="noStrike" kern="1200" cap="none" spc="0" baseline="0">
              <a:solidFill>
                <a:srgbClr val="000000"/>
              </a:solidFill>
              <a:uFillTx/>
              <a:latin typeface="Calibri"/>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it-IT" sz="2400" b="1" i="0" u="none" strike="noStrike" kern="1200" cap="none" spc="0" baseline="0">
              <a:solidFill>
                <a:srgbClr val="000000"/>
              </a:solidFill>
              <a:uFillTx/>
              <a:latin typeface="Calibri"/>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1" i="0" u="none" strike="noStrike" kern="1200" cap="none" spc="0" baseline="0">
                <a:solidFill>
                  <a:srgbClr val="000000"/>
                </a:solidFill>
                <a:uFillTx/>
                <a:latin typeface="Calibri"/>
              </a:rPr>
              <a:t>2. </a:t>
            </a:r>
            <a:r>
              <a:rPr lang="it-IT" sz="2400" b="1" i="0" u="none" strike="noStrike" kern="0" cap="none" spc="0" baseline="0">
                <a:solidFill>
                  <a:srgbClr val="000000"/>
                </a:solidFill>
                <a:uFillTx/>
                <a:latin typeface="Calibri"/>
              </a:rPr>
              <a:t> Cette oeuvre est composée de trois tragédies:</a:t>
            </a:r>
            <a:endParaRPr lang="it-IT" sz="2400" b="1" i="0" u="none" strike="noStrike" kern="1200" cap="none" spc="0" baseline="0">
              <a:solidFill>
                <a:srgbClr val="000000"/>
              </a:solidFill>
              <a:uFillTx/>
              <a:latin typeface="Calibri"/>
            </a:endParaRPr>
          </a:p>
          <a:p>
            <a:pPr marL="342900" marR="0" lvl="0" indent="-342900" algn="l" defTabSz="914400" rtl="0" fontAlgn="auto" hangingPunct="1">
              <a:lnSpc>
                <a:spcPct val="90000"/>
              </a:lnSpc>
              <a:spcBef>
                <a:spcPts val="0"/>
              </a:spcBef>
              <a:spcAft>
                <a:spcPts val="0"/>
              </a:spcAft>
              <a:buSzPct val="100000"/>
              <a:buChar char="-"/>
              <a:tabLst/>
              <a:defRPr sz="1800" b="0" i="0" u="none" strike="noStrike" kern="0" cap="none" spc="0" baseline="0">
                <a:solidFill>
                  <a:srgbClr val="000000"/>
                </a:solidFill>
                <a:uFillTx/>
              </a:defRPr>
            </a:pPr>
            <a:r>
              <a:rPr lang="it-IT" sz="2400" b="1" i="0" u="none" strike="noStrike" kern="1200" cap="none" spc="0" baseline="0">
                <a:solidFill>
                  <a:srgbClr val="000000"/>
                </a:solidFill>
                <a:uFillTx/>
                <a:latin typeface="Calibri"/>
              </a:rPr>
              <a:t>L’Agamemnon</a:t>
            </a:r>
          </a:p>
          <a:p>
            <a:pPr marL="342900" marR="0" lvl="0" indent="-342900" algn="l" defTabSz="914400" rtl="0" fontAlgn="auto" hangingPunct="1">
              <a:lnSpc>
                <a:spcPct val="90000"/>
              </a:lnSpc>
              <a:spcBef>
                <a:spcPts val="0"/>
              </a:spcBef>
              <a:spcAft>
                <a:spcPts val="0"/>
              </a:spcAft>
              <a:buSzPct val="100000"/>
              <a:buChar char="-"/>
              <a:tabLst/>
              <a:defRPr sz="1800" b="0" i="0" u="none" strike="noStrike" kern="0" cap="none" spc="0" baseline="0">
                <a:solidFill>
                  <a:srgbClr val="000000"/>
                </a:solidFill>
                <a:uFillTx/>
              </a:defRPr>
            </a:pPr>
            <a:r>
              <a:rPr lang="it-IT" sz="2400" b="1" i="0" u="none" strike="noStrike" kern="1200" cap="none" spc="0" baseline="0">
                <a:solidFill>
                  <a:srgbClr val="000000"/>
                </a:solidFill>
                <a:uFillTx/>
                <a:latin typeface="Calibri"/>
              </a:rPr>
              <a:t>Les Choéphores</a:t>
            </a:r>
          </a:p>
          <a:p>
            <a:pPr marL="342900" marR="0" lvl="0" indent="-342900" algn="l" defTabSz="914400" rtl="0" fontAlgn="auto" hangingPunct="1">
              <a:lnSpc>
                <a:spcPct val="90000"/>
              </a:lnSpc>
              <a:spcBef>
                <a:spcPts val="0"/>
              </a:spcBef>
              <a:spcAft>
                <a:spcPts val="0"/>
              </a:spcAft>
              <a:buSzPct val="100000"/>
              <a:buChar char="-"/>
              <a:tabLst/>
              <a:defRPr sz="1800" b="0" i="0" u="none" strike="noStrike" kern="0" cap="none" spc="0" baseline="0">
                <a:solidFill>
                  <a:srgbClr val="000000"/>
                </a:solidFill>
                <a:uFillTx/>
              </a:defRPr>
            </a:pPr>
            <a:r>
              <a:rPr lang="it-IT" sz="2400" b="1" i="0" u="none" strike="noStrike" kern="1200" cap="none" spc="0" baseline="0">
                <a:solidFill>
                  <a:srgbClr val="000000"/>
                </a:solidFill>
                <a:uFillTx/>
                <a:latin typeface="Calibri"/>
              </a:rPr>
              <a:t>Les Euménides</a:t>
            </a: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it-IT" sz="2400" b="1" i="0" u="none" strike="noStrike" kern="1200" cap="none" spc="0" baseline="0">
              <a:solidFill>
                <a:srgbClr val="000000"/>
              </a:solidFill>
              <a:uFillTx/>
              <a:latin typeface="Calibri"/>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1" i="0" u="none" strike="noStrike" kern="1200" cap="none" spc="0" baseline="0">
                <a:solidFill>
                  <a:srgbClr val="000000"/>
                </a:solidFill>
                <a:uFillTx/>
                <a:latin typeface="Calibri"/>
              </a:rPr>
              <a:t/>
            </a:r>
            <a:br>
              <a:rPr lang="it-IT" sz="2400" b="1" i="0" u="none" strike="noStrike" kern="1200" cap="none" spc="0" baseline="0">
                <a:solidFill>
                  <a:srgbClr val="000000"/>
                </a:solidFill>
                <a:uFillTx/>
                <a:latin typeface="Calibri"/>
              </a:rPr>
            </a:br>
            <a:r>
              <a:rPr lang="it-IT" sz="2400" b="1" i="0" u="none" strike="noStrike" kern="1200" cap="none" spc="0" baseline="0">
                <a:solidFill>
                  <a:srgbClr val="000000"/>
                </a:solidFill>
                <a:uFillTx/>
                <a:latin typeface="Calibri"/>
              </a:rPr>
              <a:t>3. </a:t>
            </a:r>
            <a:r>
              <a:rPr lang="it-IT" sz="2400" b="1" i="0" u="none" strike="noStrike" kern="0" cap="none" spc="0" baseline="0">
                <a:solidFill>
                  <a:srgbClr val="000000"/>
                </a:solidFill>
                <a:uFillTx/>
                <a:latin typeface="Calibri"/>
              </a:rPr>
              <a:t>Le protagoniste principal est Oreste</a:t>
            </a:r>
            <a:endParaRPr lang="it-IT" sz="2400" b="1" i="0" u="none" strike="noStrike" kern="1200" cap="none" spc="0" baseline="0">
              <a:solidFill>
                <a:srgbClr val="000000"/>
              </a:solidFill>
              <a:uFillTx/>
              <a:latin typeface="Calibri"/>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1" i="0" u="none" strike="noStrike" kern="1200" cap="none" spc="0" baseline="0">
                <a:solidFill>
                  <a:srgbClr val="000000"/>
                </a:solidFill>
                <a:uFillTx/>
                <a:latin typeface="Calibri"/>
              </a:rPr>
              <a:t/>
            </a:r>
            <a:br>
              <a:rPr lang="it-IT" sz="2400" b="1" i="0" u="none" strike="noStrike" kern="1200" cap="none" spc="0" baseline="0">
                <a:solidFill>
                  <a:srgbClr val="000000"/>
                </a:solidFill>
                <a:uFillTx/>
                <a:latin typeface="Calibri"/>
              </a:rPr>
            </a:br>
            <a:endParaRPr lang="it-IT" sz="2800" b="1" i="1" u="none" strike="noStrike" kern="0" cap="none" spc="0" baseline="0">
              <a:solidFill>
                <a:srgbClr val="000000"/>
              </a:solidFill>
              <a:uFillTx/>
              <a:latin typeface="Calibri"/>
            </a:endParaRPr>
          </a:p>
        </p:txBody>
      </p:sp>
      <p:pic>
        <p:nvPicPr>
          <p:cNvPr id="3" name="Immagine 4"/>
          <p:cNvPicPr>
            <a:picLocks noChangeAspect="1"/>
          </p:cNvPicPr>
          <p:nvPr/>
        </p:nvPicPr>
        <p:blipFill>
          <a:blip r:embed="rId3" cstate="print"/>
          <a:stretch>
            <a:fillRect/>
          </a:stretch>
        </p:blipFill>
        <p:spPr>
          <a:xfrm>
            <a:off x="6702423" y="0"/>
            <a:ext cx="5486400" cy="4974336"/>
          </a:xfrm>
          <a:prstGeom prst="rect">
            <a:avLst/>
          </a:prstGeom>
          <a:noFill/>
          <a:ln w="9528">
            <a:solidFill>
              <a:srgbClr val="F7FAFD"/>
            </a:solidFill>
            <a:prstDash val="solid"/>
            <a:miter/>
          </a:ln>
          <a:effectLst>
            <a:outerShdw dist="50804" dir="5400000" algn="tl">
              <a:srgbClr val="000000">
                <a:alpha val="43137"/>
              </a:srgbClr>
            </a:outerShdw>
          </a:effectLst>
        </p:spPr>
      </p:pic>
      <p:sp>
        <p:nvSpPr>
          <p:cNvPr id="4" name="Title 1"/>
          <p:cNvSpPr txBox="1">
            <a:spLocks noGrp="1"/>
          </p:cNvSpPr>
          <p:nvPr>
            <p:ph type="title"/>
          </p:nvPr>
        </p:nvSpPr>
        <p:spPr>
          <a:xfrm>
            <a:off x="521208" y="451521"/>
            <a:ext cx="9773344" cy="691478"/>
          </a:xfrm>
        </p:spPr>
        <p:txBody>
          <a:bodyPr/>
          <a:lstStyle/>
          <a:p>
            <a:pPr lvl="0"/>
            <a:r>
              <a:rPr lang="it-IT" sz="5400" b="1" u="sng">
                <a:latin typeface="Calibri"/>
              </a:rPr>
              <a:t>Pourquoi l’Orestie?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1000"/>
                                        <p:tgtEl>
                                          <p:spTgt spid="2">
                                            <p:txEl>
                                              <p:pRg st="0" end="0"/>
                                            </p:txEl>
                                          </p:spTgt>
                                        </p:tgtEl>
                                      </p:cBhvr>
                                    </p:animEffect>
                                    <p:anim calcmode="lin" valueType="num">
                                      <p:cBhvr>
                                        <p:cTn id="1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fade">
                                      <p:cBhvr>
                                        <p:cTn id="39" dur="1000"/>
                                        <p:tgtEl>
                                          <p:spTgt spid="2">
                                            <p:txEl>
                                              <p:pRg st="7" end="7"/>
                                            </p:txEl>
                                          </p:spTgt>
                                        </p:tgtEl>
                                      </p:cBhvr>
                                    </p:animEffect>
                                    <p:anim calcmode="lin" valueType="num">
                                      <p:cBhvr>
                                        <p:cTn id="4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iterate type="lt">
                                    <p:tmPct val="0"/>
                                  </p:iterate>
                                  <p:childTnLst>
                                    <p:set>
                                      <p:cBhvr>
                                        <p:cTn id="45" dur="1" fill="hold">
                                          <p:stCondLst>
                                            <p:cond delay="0"/>
                                          </p:stCondLst>
                                        </p:cTn>
                                        <p:tgtEl>
                                          <p:spTgt spid="2">
                                            <p:txEl>
                                              <p:pRg st="8" end="8"/>
                                            </p:txEl>
                                          </p:spTgt>
                                        </p:tgtEl>
                                        <p:attrNameLst>
                                          <p:attrName>style.visibility</p:attrName>
                                        </p:attrNameLst>
                                      </p:cBhvr>
                                      <p:to>
                                        <p:strVal val="visible"/>
                                      </p:to>
                                    </p:set>
                                    <p:animEffect transition="in" filter="fade">
                                      <p:cBhvr>
                                        <p:cTn id="46" dur="1000"/>
                                        <p:tgtEl>
                                          <p:spTgt spid="2">
                                            <p:txEl>
                                              <p:pRg st="8" end="8"/>
                                            </p:txEl>
                                          </p:spTgt>
                                        </p:tgtEl>
                                      </p:cBhvr>
                                    </p:animEffect>
                                    <p:anim calcmode="lin" valueType="num">
                                      <p:cBhvr>
                                        <p:cTn id="4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mph" presetSubtype="0" fill="hold" nodeType="clickEffect">
                                  <p:stCondLst>
                                    <p:cond delay="0"/>
                                  </p:stCondLst>
                                  <p:iterate type="lt">
                                    <p:tmPct val="4000"/>
                                  </p:iterate>
                                  <p:childTnLst>
                                    <p:set>
                                      <p:cBhvr>
                                        <p:cTn id="52" dur="500" fill="hold"/>
                                        <p:tgtEl>
                                          <p:spTgt spid="2">
                                            <p:txEl>
                                              <p:pRg st="8" end="8"/>
                                            </p:txEl>
                                          </p:spTgt>
                                        </p:tgtEl>
                                        <p:attrNameLst>
                                          <p:attrName>style.color</p:attrName>
                                        </p:attrNameLst>
                                      </p:cBhvr>
                                      <p:to>
                                        <p:clrVal>
                                          <a:srgbClr val="FF0000"/>
                                        </p:clrVal>
                                      </p:to>
                                    </p:set>
                                    <p:set>
                                      <p:cBhvr>
                                        <p:cTn id="53" dur="500" fill="hold"/>
                                        <p:tgtEl>
                                          <p:spTgt spid="2">
                                            <p:txEl>
                                              <p:pRg st="8" end="8"/>
                                            </p:txEl>
                                          </p:spTgt>
                                        </p:tgtEl>
                                        <p:attrNameLst>
                                          <p:attrName>fill.color</p:attrName>
                                        </p:attrNameLst>
                                      </p:cBhvr>
                                      <p:to>
                                        <p:clrVal>
                                          <a:srgbClr val="FF0000"/>
                                        </p:clrVal>
                                      </p:to>
                                    </p:set>
                                    <p:set>
                                      <p:cBhvr>
                                        <p:cTn id="54" dur="500" fill="hold"/>
                                        <p:tgtEl>
                                          <p:spTgt spid="2">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46">
    <p:bg>
      <p:bgPr>
        <a:blipFill>
          <a:blip r:embed="rId2" cstate="print">
            <a:alphaModFix amt="40000"/>
          </a:blip>
          <a:stretch>
            <a:fillRect/>
          </a:stretch>
        </a:blipFill>
        <a:effectLst/>
      </p:bgPr>
    </p:bg>
    <p:spTree>
      <p:nvGrpSpPr>
        <p:cNvPr id="1" name=""/>
        <p:cNvGrpSpPr/>
        <p:nvPr/>
      </p:nvGrpSpPr>
      <p:grpSpPr>
        <a:xfrm>
          <a:off x="0" y="0"/>
          <a:ext cx="0" cy="0"/>
          <a:chOff x="0" y="0"/>
          <a:chExt cx="0" cy="0"/>
        </a:xfrm>
      </p:grpSpPr>
      <p:sp>
        <p:nvSpPr>
          <p:cNvPr id="2" name="CasellaDiTesto 5"/>
          <p:cNvSpPr txBox="1"/>
          <p:nvPr/>
        </p:nvSpPr>
        <p:spPr>
          <a:xfrm>
            <a:off x="4222205" y="187159"/>
            <a:ext cx="7837605" cy="6555644"/>
          </a:xfrm>
          <a:prstGeom prst="rect">
            <a:avLst/>
          </a:prstGeom>
          <a:noFill/>
          <a:ln>
            <a:noFill/>
          </a:ln>
        </p:spPr>
        <p:txBody>
          <a:bodyPr vert="horz" wrap="square" lIns="91440" tIns="45720" rIns="91440" bIns="45720" anchor="t" anchorCtr="1"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 Écoutez à présent les règles que je vous donne, citoyens d'Athènes,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Les premiers appelés à juger un crime de sang. À l'avenir, le peuple d'Égée conservera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Cette assemblée de juges.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Sur la colline d'Arès, la demeure des Amazones, elles y ont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Installé leurs tentes, quand, dans leur haine contre Thésée,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Elles sont entrées en campagne ; elles ont alors élevé</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Les remparts d'une nouvelle citadelle en face de la vôtre,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Elles y sacrifiaient à Arès, c'est de lui que ce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Rocher tient son nom — C'est sur lui que le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Respect et la Crainte, sa sœur, dissuaderont les citoyens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De commettre un crime, le jour comme la nuit,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À moins que les citoyens ne bouleversent leurs lois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Gâtant une eau pure en y mêlant la fange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Malsaine, jamais plus l'on ne trouvera à boire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Refuser l'anarchie aussi bien qu'un despote,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Voilà ce à quoi j'invite tous les citoyens,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Et qu'ils se gardent bien de bannir la crainte de leur ville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Quel mortel, s'il n'a rien à redouter, se conduit comme il faut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En révérant, suivant votre devoir, son autorité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Vous trouverez en lui un rempart qui préservera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Ce pays, assurera le salut de votre cité, plus solide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Que celui qui protège les Scythes et le sol de Pélops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Ce tribunal inaccessible à la corruption,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Vénérable, sévère, je le crée pour que,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Tandis que vous dormez, il monte la garde et veille sur vous.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Voilà l'avertissement que j'ai tenu à vous adresser,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À vous mes citoyens pour les jours à venir ; vous allez vous lever,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Prendre vos bulletins, et rendre votre verdict,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0" cap="none" spc="0" baseline="0">
                <a:solidFill>
                  <a:srgbClr val="000000"/>
                </a:solidFill>
                <a:uFillTx/>
                <a:latin typeface="Calibri"/>
              </a:rPr>
              <a:t>en respectant votre serment. J'ai dit. »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000000"/>
                </a:solidFill>
                <a:uFillTx/>
                <a:latin typeface="Calibri"/>
              </a:rPr>
              <a:t>                                                                                                         (Les </a:t>
            </a:r>
            <a:r>
              <a:rPr lang="fr-FR" sz="1400" b="1" i="0" u="none" strike="noStrike" kern="0" cap="none" spc="0" baseline="0">
                <a:solidFill>
                  <a:srgbClr val="000000"/>
                </a:solidFill>
                <a:uFillTx/>
                <a:latin typeface="Calibri"/>
              </a:rPr>
              <a:t>E</a:t>
            </a:r>
            <a:r>
              <a:rPr lang="fr-FR" sz="1400" b="1" i="0" u="none" strike="noStrike" kern="1200" cap="none" spc="0" baseline="0">
                <a:solidFill>
                  <a:srgbClr val="000000"/>
                </a:solidFill>
                <a:uFillTx/>
                <a:latin typeface="Calibri"/>
              </a:rPr>
              <a:t>uménides)</a:t>
            </a:r>
            <a:endParaRPr lang="it-IT" sz="1400" b="1" i="0" u="none" strike="noStrike" kern="1200" cap="none" spc="0" baseline="0">
              <a:solidFill>
                <a:srgbClr val="000000"/>
              </a:solidFill>
              <a:uFillTx/>
              <a:latin typeface="Calibri"/>
            </a:endParaRPr>
          </a:p>
        </p:txBody>
      </p:sp>
      <p:pic>
        <p:nvPicPr>
          <p:cNvPr id="3" name="Picture 2" descr="https://upload.wikimedia.org/wikipedia/commons/1/1a/Athena_Giustiniani.jpg"/>
          <p:cNvPicPr>
            <a:picLocks noChangeAspect="1"/>
          </p:cNvPicPr>
          <p:nvPr/>
        </p:nvPicPr>
        <p:blipFill>
          <a:blip r:embed="rId3" cstate="print"/>
          <a:srcRect/>
          <a:stretch>
            <a:fillRect/>
          </a:stretch>
        </p:blipFill>
        <p:spPr>
          <a:xfrm>
            <a:off x="-19083" y="0"/>
            <a:ext cx="3748500" cy="695739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55">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4798268" y="1412775"/>
            <a:ext cx="7992889" cy="3096341"/>
          </a:xfrm>
        </p:spPr>
        <p:txBody>
          <a:bodyPr/>
          <a:lstStyle/>
          <a:p>
            <a:pPr marL="0" lvl="0" indent="0">
              <a:buNone/>
            </a:pPr>
            <a:r>
              <a:rPr lang="it-IT" sz="4400"/>
              <a:t>«È l’atto empio che fruttifica </a:t>
            </a:r>
          </a:p>
          <a:p>
            <a:pPr marL="0" lvl="0" indent="0">
              <a:buNone/>
            </a:pPr>
            <a:r>
              <a:rPr lang="it-IT" sz="4400"/>
              <a:t>altri atti identici a sé: </a:t>
            </a:r>
          </a:p>
          <a:p>
            <a:pPr marL="0" lvl="0" indent="0">
              <a:buNone/>
            </a:pPr>
            <a:r>
              <a:rPr lang="it-IT" sz="4400"/>
              <a:t>nella casa dove regna giustizia </a:t>
            </a:r>
          </a:p>
          <a:p>
            <a:pPr marL="0" lvl="0" indent="0">
              <a:buNone/>
            </a:pPr>
            <a:r>
              <a:rPr lang="it-IT" sz="4400"/>
              <a:t>la potenza ha sempre </a:t>
            </a:r>
          </a:p>
          <a:p>
            <a:pPr marL="0" lvl="0" indent="0">
              <a:buNone/>
            </a:pPr>
            <a:r>
              <a:rPr lang="it-IT" sz="4400"/>
              <a:t>e solo felici esiti». </a:t>
            </a:r>
          </a:p>
          <a:p>
            <a:pPr marL="0" lvl="0" indent="0">
              <a:buNone/>
            </a:pPr>
            <a:r>
              <a:rPr lang="it-IT" sz="2400"/>
              <a:t>                                        </a:t>
            </a:r>
            <a:r>
              <a:rPr lang="it-IT" sz="2000"/>
              <a:t>( Ag. Vv. 759-63 trad. P.P. Pasolini)</a:t>
            </a:r>
          </a:p>
        </p:txBody>
      </p:sp>
      <p:pic>
        <p:nvPicPr>
          <p:cNvPr id="3" name="Immagine 3"/>
          <p:cNvPicPr>
            <a:picLocks noChangeAspect="1"/>
          </p:cNvPicPr>
          <p:nvPr/>
        </p:nvPicPr>
        <p:blipFill>
          <a:blip r:embed="rId2" cstate="print"/>
          <a:stretch>
            <a:fillRect/>
          </a:stretch>
        </p:blipFill>
        <p:spPr>
          <a:xfrm>
            <a:off x="0" y="116631"/>
            <a:ext cx="4203697" cy="6578595"/>
          </a:xfrm>
          <a:prstGeom prst="rect">
            <a:avLst/>
          </a:prstGeom>
          <a:noFill/>
          <a:ln>
            <a:noFill/>
          </a:ln>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3">
    <p:bg>
      <p:bgPr>
        <a:blipFill>
          <a:blip r:embed="rId2" cstate="print">
            <a:alphaModFix amt="36000"/>
          </a:blip>
          <a:stretch>
            <a:fillRect/>
          </a:stretch>
        </a:blipFill>
        <a:effectLst/>
      </p:bgPr>
    </p:bg>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p>
            <a:pPr lvl="0"/>
            <a:r>
              <a:rPr lang="it-IT" u="sng">
                <a:solidFill>
                  <a:srgbClr val="0000CC"/>
                </a:solidFill>
                <a:latin typeface="Calibri" pitchFamily="34"/>
              </a:rPr>
              <a:t>Naissance de la Démocratie </a:t>
            </a:r>
          </a:p>
        </p:txBody>
      </p:sp>
      <p:sp>
        <p:nvSpPr>
          <p:cNvPr id="3" name="CasellaDiTesto 4"/>
          <p:cNvSpPr txBox="1"/>
          <p:nvPr/>
        </p:nvSpPr>
        <p:spPr>
          <a:xfrm>
            <a:off x="191075" y="2060848"/>
            <a:ext cx="11997750" cy="4752070"/>
          </a:xfrm>
          <a:prstGeom prst="rect">
            <a:avLst/>
          </a:prstGeom>
          <a:solidFill>
            <a:srgbClr val="FFFFFF">
              <a:alpha val="49000"/>
            </a:srgbClr>
          </a:solidFill>
          <a:ln>
            <a:noFill/>
          </a:ln>
        </p:spPr>
        <p:txBody>
          <a:bodyPr vert="horz" wrap="square" lIns="91440" tIns="45720" rIns="91440" bIns="45720" anchor="t" anchorCtr="0" compatLnSpc="1">
            <a:spAutoFit/>
          </a:bodyPr>
          <a:lstStyle/>
          <a:p>
            <a:pPr lvl="0" fontAlgn="base">
              <a:spcBef>
                <a:spcPct val="0"/>
              </a:spcBef>
              <a:spcAft>
                <a:spcPct val="0"/>
              </a:spcAft>
            </a:pPr>
            <a:r>
              <a:rPr lang="en-US" sz="2600" dirty="0" smtClean="0">
                <a:solidFill>
                  <a:schemeClr val="accent4">
                    <a:lumMod val="75000"/>
                  </a:schemeClr>
                </a:solidFill>
                <a:latin typeface="Arial" pitchFamily="34" charset="0"/>
                <a:ea typeface="SimSun" pitchFamily="2" charset="-122"/>
                <a:cs typeface="Calibri" pitchFamily="34" charset="0"/>
              </a:rPr>
              <a:t>Le mot “</a:t>
            </a:r>
            <a:r>
              <a:rPr lang="en-US" sz="2600" dirty="0" err="1" smtClean="0">
                <a:solidFill>
                  <a:schemeClr val="accent4">
                    <a:lumMod val="75000"/>
                  </a:schemeClr>
                </a:solidFill>
                <a:latin typeface="Arial" pitchFamily="34" charset="0"/>
                <a:ea typeface="SimSun" pitchFamily="2" charset="-122"/>
                <a:cs typeface="Calibri" pitchFamily="34" charset="0"/>
              </a:rPr>
              <a:t>Démocratie</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littéralement</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signifie</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gouvernement</a:t>
            </a:r>
            <a:r>
              <a:rPr lang="en-US" sz="2600" dirty="0" smtClean="0">
                <a:solidFill>
                  <a:schemeClr val="accent4">
                    <a:lumMod val="75000"/>
                  </a:schemeClr>
                </a:solidFill>
                <a:latin typeface="Arial" pitchFamily="34" charset="0"/>
                <a:ea typeface="SimSun" pitchFamily="2" charset="-122"/>
                <a:cs typeface="Calibri" pitchFamily="34" charset="0"/>
              </a:rPr>
              <a:t> du </a:t>
            </a:r>
            <a:r>
              <a:rPr lang="en-US" sz="2600" dirty="0" err="1" smtClean="0">
                <a:solidFill>
                  <a:schemeClr val="accent4">
                    <a:lumMod val="75000"/>
                  </a:schemeClr>
                </a:solidFill>
                <a:latin typeface="Arial" pitchFamily="34" charset="0"/>
                <a:ea typeface="SimSun" pitchFamily="2" charset="-122"/>
                <a:cs typeface="Calibri" pitchFamily="34" charset="0"/>
              </a:rPr>
              <a:t>démos</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peuple</a:t>
            </a:r>
            <a:r>
              <a:rPr lang="en-US" sz="2600" dirty="0" smtClean="0">
                <a:solidFill>
                  <a:schemeClr val="accent4">
                    <a:lumMod val="75000"/>
                  </a:schemeClr>
                </a:solidFill>
                <a:latin typeface="Arial" pitchFamily="34" charset="0"/>
                <a:ea typeface="SimSun" pitchFamily="2" charset="-122"/>
                <a:cs typeface="Calibri" pitchFamily="34" charset="0"/>
              </a:rPr>
              <a:t>)”</a:t>
            </a:r>
          </a:p>
          <a:p>
            <a:pPr lvl="0" fontAlgn="base">
              <a:spcBef>
                <a:spcPct val="0"/>
              </a:spcBef>
              <a:spcAft>
                <a:spcPct val="0"/>
              </a:spcAft>
            </a:pPr>
            <a:endParaRPr lang="it-IT" sz="2600" dirty="0" smtClean="0">
              <a:solidFill>
                <a:schemeClr val="accent4">
                  <a:lumMod val="75000"/>
                </a:schemeClr>
              </a:solidFill>
              <a:latin typeface="Arial" pitchFamily="34" charset="0"/>
              <a:cs typeface="Arial" pitchFamily="34" charset="0"/>
            </a:endParaRPr>
          </a:p>
          <a:p>
            <a:pPr lvl="0" eaLnBrk="0" fontAlgn="base" hangingPunct="0">
              <a:spcBef>
                <a:spcPct val="0"/>
              </a:spcBef>
              <a:spcAft>
                <a:spcPct val="0"/>
              </a:spcAft>
            </a:pPr>
            <a:r>
              <a:rPr lang="it-IT" sz="2600" dirty="0" smtClean="0">
                <a:solidFill>
                  <a:schemeClr val="accent4">
                    <a:lumMod val="75000"/>
                  </a:schemeClr>
                </a:solidFill>
                <a:latin typeface="Arial" pitchFamily="34" charset="0"/>
                <a:ea typeface="SimSun" pitchFamily="2" charset="-122"/>
                <a:cs typeface="Calibri" pitchFamily="34" charset="0"/>
              </a:rPr>
              <a:t>Une première forme de </a:t>
            </a:r>
            <a:r>
              <a:rPr lang="it-IT" sz="2600" dirty="0" err="1" smtClean="0">
                <a:solidFill>
                  <a:schemeClr val="accent4">
                    <a:lumMod val="75000"/>
                  </a:schemeClr>
                </a:solidFill>
                <a:latin typeface="Arial" pitchFamily="34" charset="0"/>
                <a:ea typeface="SimSun" pitchFamily="2" charset="-122"/>
                <a:cs typeface="Calibri" pitchFamily="34" charset="0"/>
              </a:rPr>
              <a:t>Démocratie</a:t>
            </a:r>
            <a:r>
              <a:rPr lang="it-IT" sz="2600" dirty="0" smtClean="0">
                <a:solidFill>
                  <a:schemeClr val="accent4">
                    <a:lumMod val="75000"/>
                  </a:schemeClr>
                </a:solidFill>
                <a:latin typeface="Arial" pitchFamily="34" charset="0"/>
                <a:ea typeface="SimSun" pitchFamily="2" charset="-122"/>
                <a:cs typeface="Calibri" pitchFamily="34" charset="0"/>
              </a:rPr>
              <a:t> se </a:t>
            </a:r>
            <a:r>
              <a:rPr lang="it-IT" sz="2600" dirty="0" err="1" smtClean="0">
                <a:solidFill>
                  <a:schemeClr val="accent4">
                    <a:lumMod val="75000"/>
                  </a:schemeClr>
                </a:solidFill>
                <a:latin typeface="Arial" pitchFamily="34" charset="0"/>
                <a:ea typeface="SimSun" pitchFamily="2" charset="-122"/>
                <a:cs typeface="Calibri" pitchFamily="34" charset="0"/>
              </a:rPr>
              <a:t>réalisa</a:t>
            </a:r>
            <a:r>
              <a:rPr lang="it-IT" sz="2600" dirty="0" smtClean="0">
                <a:solidFill>
                  <a:schemeClr val="accent4">
                    <a:lumMod val="75000"/>
                  </a:schemeClr>
                </a:solidFill>
                <a:latin typeface="Arial" pitchFamily="34" charset="0"/>
                <a:ea typeface="SimSun" pitchFamily="2" charset="-122"/>
                <a:cs typeface="Calibri" pitchFamily="34" charset="0"/>
              </a:rPr>
              <a:t> </a:t>
            </a:r>
            <a:r>
              <a:rPr lang="it-IT" sz="2600" dirty="0" err="1" smtClean="0">
                <a:solidFill>
                  <a:schemeClr val="accent4">
                    <a:lumMod val="75000"/>
                  </a:schemeClr>
                </a:solidFill>
                <a:latin typeface="Arial" pitchFamily="34" charset="0"/>
                <a:ea typeface="SimSun" pitchFamily="2" charset="-122"/>
                <a:cs typeface="Calibri" pitchFamily="34" charset="0"/>
              </a:rPr>
              <a:t>dans</a:t>
            </a:r>
            <a:r>
              <a:rPr lang="it-IT" sz="2600" dirty="0" smtClean="0">
                <a:solidFill>
                  <a:schemeClr val="accent4">
                    <a:lumMod val="75000"/>
                  </a:schemeClr>
                </a:solidFill>
                <a:latin typeface="Arial" pitchFamily="34" charset="0"/>
                <a:ea typeface="SimSun" pitchFamily="2" charset="-122"/>
                <a:cs typeface="Calibri" pitchFamily="34" charset="0"/>
              </a:rPr>
              <a:t> la </a:t>
            </a:r>
            <a:r>
              <a:rPr lang="it-IT" sz="2600" dirty="0" err="1" smtClean="0">
                <a:solidFill>
                  <a:schemeClr val="accent4">
                    <a:lumMod val="75000"/>
                  </a:schemeClr>
                </a:solidFill>
                <a:latin typeface="Arial" pitchFamily="34" charset="0"/>
                <a:ea typeface="SimSun" pitchFamily="2" charset="-122"/>
                <a:cs typeface="Calibri" pitchFamily="34" charset="0"/>
              </a:rPr>
              <a:t>Grèce</a:t>
            </a:r>
            <a:r>
              <a:rPr lang="it-IT" sz="2600" dirty="0" smtClean="0">
                <a:solidFill>
                  <a:schemeClr val="accent4">
                    <a:lumMod val="75000"/>
                  </a:schemeClr>
                </a:solidFill>
                <a:latin typeface="Arial" pitchFamily="34" charset="0"/>
                <a:ea typeface="SimSun" pitchFamily="2" charset="-122"/>
                <a:cs typeface="Calibri" pitchFamily="34" charset="0"/>
              </a:rPr>
              <a:t> </a:t>
            </a:r>
            <a:r>
              <a:rPr lang="it-IT" sz="2600" dirty="0" err="1" smtClean="0">
                <a:solidFill>
                  <a:schemeClr val="accent4">
                    <a:lumMod val="75000"/>
                  </a:schemeClr>
                </a:solidFill>
                <a:latin typeface="Arial" pitchFamily="34" charset="0"/>
                <a:ea typeface="SimSun" pitchFamily="2" charset="-122"/>
                <a:cs typeface="Calibri" pitchFamily="34" charset="0"/>
              </a:rPr>
              <a:t>Ancienne</a:t>
            </a:r>
            <a:endParaRPr lang="it-IT" sz="2600" dirty="0" smtClean="0">
              <a:solidFill>
                <a:schemeClr val="accent4">
                  <a:lumMod val="75000"/>
                </a:schemeClr>
              </a:solidFill>
              <a:latin typeface="Arial" pitchFamily="34" charset="0"/>
              <a:ea typeface="SimSun" pitchFamily="2" charset="-122"/>
              <a:cs typeface="Calibri" pitchFamily="34" charset="0"/>
            </a:endParaRPr>
          </a:p>
          <a:p>
            <a:pPr lvl="0" eaLnBrk="0" fontAlgn="base" hangingPunct="0">
              <a:spcBef>
                <a:spcPct val="0"/>
              </a:spcBef>
              <a:spcAft>
                <a:spcPct val="0"/>
              </a:spcAft>
            </a:pPr>
            <a:endParaRPr lang="it-IT" sz="2600" dirty="0" smtClean="0">
              <a:solidFill>
                <a:schemeClr val="accent4">
                  <a:lumMod val="75000"/>
                </a:schemeClr>
              </a:solidFill>
              <a:latin typeface="Arial" pitchFamily="34" charset="0"/>
              <a:ea typeface="SimSun" pitchFamily="2" charset="-122"/>
              <a:cs typeface="Calibri" pitchFamily="34" charset="0"/>
            </a:endParaRPr>
          </a:p>
          <a:p>
            <a:pPr eaLnBrk="0" fontAlgn="base" hangingPunct="0">
              <a:spcBef>
                <a:spcPct val="0"/>
              </a:spcBef>
              <a:spcAft>
                <a:spcPct val="0"/>
              </a:spcAft>
            </a:pPr>
            <a:r>
              <a:rPr lang="en-US" sz="2600" dirty="0" smtClean="0">
                <a:solidFill>
                  <a:schemeClr val="accent4">
                    <a:lumMod val="75000"/>
                  </a:schemeClr>
                </a:solidFill>
                <a:latin typeface="Arial" pitchFamily="34" charset="0"/>
                <a:ea typeface="SimSun" pitchFamily="2" charset="-122"/>
                <a:cs typeface="Calibri" pitchFamily="34" charset="0"/>
              </a:rPr>
              <a:t>Le concept </a:t>
            </a:r>
            <a:r>
              <a:rPr lang="en-US" sz="2600" dirty="0" err="1" smtClean="0">
                <a:solidFill>
                  <a:schemeClr val="accent4">
                    <a:lumMod val="75000"/>
                  </a:schemeClr>
                </a:solidFill>
                <a:latin typeface="Arial" pitchFamily="34" charset="0"/>
                <a:ea typeface="SimSun" pitchFamily="2" charset="-122"/>
                <a:cs typeface="Calibri" pitchFamily="34" charset="0"/>
              </a:rPr>
              <a:t>grec</a:t>
            </a:r>
            <a:r>
              <a:rPr lang="en-US" sz="2600" dirty="0" smtClean="0">
                <a:solidFill>
                  <a:schemeClr val="accent4">
                    <a:lumMod val="75000"/>
                  </a:schemeClr>
                </a:solidFill>
                <a:latin typeface="Arial" pitchFamily="34" charset="0"/>
                <a:ea typeface="SimSun" pitchFamily="2" charset="-122"/>
                <a:cs typeface="Calibri" pitchFamily="34" charset="0"/>
              </a:rPr>
              <a:t> de </a:t>
            </a:r>
            <a:r>
              <a:rPr lang="en-US" sz="2600" dirty="0" err="1" smtClean="0">
                <a:solidFill>
                  <a:schemeClr val="accent4">
                    <a:lumMod val="75000"/>
                  </a:schemeClr>
                </a:solidFill>
                <a:latin typeface="Arial" pitchFamily="34" charset="0"/>
                <a:ea typeface="SimSun" pitchFamily="2" charset="-122"/>
                <a:cs typeface="Calibri" pitchFamily="34" charset="0"/>
              </a:rPr>
              <a:t>Démocratie</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est</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assez</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différent</a:t>
            </a:r>
            <a:r>
              <a:rPr lang="en-US" sz="2600" dirty="0" smtClean="0">
                <a:solidFill>
                  <a:schemeClr val="accent4">
                    <a:lumMod val="75000"/>
                  </a:schemeClr>
                </a:solidFill>
                <a:latin typeface="Arial" pitchFamily="34" charset="0"/>
                <a:ea typeface="SimSun" pitchFamily="2" charset="-122"/>
                <a:cs typeface="Calibri" pitchFamily="34" charset="0"/>
              </a:rPr>
              <a:t> de </a:t>
            </a:r>
            <a:r>
              <a:rPr lang="en-US" sz="2600" dirty="0" err="1" smtClean="0">
                <a:solidFill>
                  <a:schemeClr val="accent4">
                    <a:lumMod val="75000"/>
                  </a:schemeClr>
                </a:solidFill>
                <a:latin typeface="Arial" pitchFamily="34" charset="0"/>
                <a:ea typeface="SimSun" pitchFamily="2" charset="-122"/>
                <a:cs typeface="Calibri" pitchFamily="34" charset="0"/>
              </a:rPr>
              <a:t>celui</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que</a:t>
            </a:r>
            <a:r>
              <a:rPr lang="en-US" sz="2600" dirty="0" smtClean="0">
                <a:solidFill>
                  <a:schemeClr val="accent4">
                    <a:lumMod val="75000"/>
                  </a:schemeClr>
                </a:solidFill>
                <a:latin typeface="Arial" pitchFamily="34" charset="0"/>
                <a:ea typeface="SimSun" pitchFamily="2" charset="-122"/>
                <a:cs typeface="Calibri" pitchFamily="34" charset="0"/>
              </a:rPr>
              <a:t> nous </a:t>
            </a:r>
            <a:r>
              <a:rPr lang="en-US" sz="2600" dirty="0" err="1" smtClean="0">
                <a:solidFill>
                  <a:schemeClr val="accent4">
                    <a:lumMod val="75000"/>
                  </a:schemeClr>
                </a:solidFill>
                <a:latin typeface="Arial" pitchFamily="34" charset="0"/>
                <a:ea typeface="SimSun" pitchFamily="2" charset="-122"/>
                <a:cs typeface="Calibri" pitchFamily="34" charset="0"/>
              </a:rPr>
              <a:t>avons</a:t>
            </a:r>
            <a:r>
              <a:rPr lang="en-US" sz="2600" dirty="0" smtClean="0">
                <a:solidFill>
                  <a:schemeClr val="accent4">
                    <a:lumMod val="75000"/>
                  </a:schemeClr>
                </a:solidFill>
                <a:latin typeface="Arial" pitchFamily="34" charset="0"/>
                <a:ea typeface="SimSun" pitchFamily="2" charset="-122"/>
                <a:cs typeface="Calibri" pitchFamily="34" charset="0"/>
              </a:rPr>
              <a:t> </a:t>
            </a:r>
            <a:r>
              <a:rPr lang="en-US" sz="2600" dirty="0" err="1" smtClean="0">
                <a:solidFill>
                  <a:schemeClr val="accent4">
                    <a:lumMod val="75000"/>
                  </a:schemeClr>
                </a:solidFill>
                <a:latin typeface="Arial" pitchFamily="34" charset="0"/>
                <a:ea typeface="SimSun" pitchFamily="2" charset="-122"/>
                <a:cs typeface="Calibri" pitchFamily="34" charset="0"/>
              </a:rPr>
              <a:t>aujourd'hui</a:t>
            </a:r>
            <a:r>
              <a:rPr lang="en-US" sz="2600" dirty="0" smtClean="0">
                <a:solidFill>
                  <a:schemeClr val="accent4">
                    <a:lumMod val="75000"/>
                  </a:schemeClr>
                </a:solidFill>
                <a:latin typeface="Arial" pitchFamily="34" charset="0"/>
                <a:ea typeface="SimSun" pitchFamily="2" charset="-122"/>
                <a:cs typeface="Calibri" pitchFamily="34" charset="0"/>
              </a:rPr>
              <a:t>.</a:t>
            </a:r>
            <a:endParaRPr lang="en-US" sz="2600" dirty="0" smtClean="0">
              <a:solidFill>
                <a:schemeClr val="accent4">
                  <a:lumMod val="75000"/>
                </a:schemeClr>
              </a:solidFill>
              <a:latin typeface="Arial" pitchFamily="34" charset="0"/>
              <a:cs typeface="Arial" pitchFamily="34" charset="0"/>
            </a:endParaRPr>
          </a:p>
          <a:p>
            <a:pPr lvl="0" eaLnBrk="0" fontAlgn="base" hangingPunct="0">
              <a:spcBef>
                <a:spcPct val="0"/>
              </a:spcBef>
              <a:spcAft>
                <a:spcPct val="0"/>
              </a:spcAft>
            </a:pPr>
            <a:endParaRPr lang="it-IT" sz="2800" b="0" i="0" u="none" strike="noStrike" kern="1200" cap="none" spc="0" baseline="0" dirty="0" smtClean="0">
              <a:solidFill>
                <a:srgbClr val="7030A0"/>
              </a:solidFill>
              <a:uFillTx/>
              <a:latin typeface="Calibri"/>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it-IT" sz="2800" dirty="0" smtClean="0">
              <a:solidFill>
                <a:srgbClr val="7030A0"/>
              </a:solidFill>
              <a:latin typeface="Calibri"/>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it-IT" sz="2800" b="0" i="0" u="none" strike="noStrike" kern="1200" cap="none" spc="0" baseline="0" dirty="0" smtClean="0">
              <a:solidFill>
                <a:srgbClr val="7030A0"/>
              </a:solidFill>
              <a:uFillTx/>
              <a:latin typeface="Calibri"/>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it-IT" sz="2800" dirty="0" smtClean="0">
              <a:solidFill>
                <a:srgbClr val="7030A0"/>
              </a:solidFill>
              <a:latin typeface="Calibri"/>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it-IT" sz="2400" b="0" i="0" u="none" strike="noStrike" kern="1200" cap="none" spc="0" baseline="0" dirty="0">
              <a:solidFill>
                <a:srgbClr val="545454"/>
              </a:solidFill>
              <a:uFillTx/>
              <a:latin typeface="Century Gothic"/>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0" i="0" u="none" strike="noStrike" kern="0" cap="none" spc="0" baseline="0" dirty="0">
                <a:solidFill>
                  <a:srgbClr val="545454"/>
                </a:solidFill>
                <a:uFillTx/>
                <a:latin typeface="Century Gothic"/>
              </a:rPr>
              <a:t>      </a:t>
            </a:r>
            <a:endParaRPr lang="it-IT" sz="2400" b="0" i="0" u="none" strike="noStrike" kern="1200" cap="none" spc="0" baseline="0" dirty="0">
              <a:solidFill>
                <a:srgbClr val="545454"/>
              </a:solidFill>
              <a:uFillTx/>
              <a:latin typeface="Century Gothic"/>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4">
    <p:bg>
      <p:bgPr>
        <a:blipFill>
          <a:blip r:embed="rId2" cstate="print">
            <a:alphaModFix amt="32000"/>
          </a:blip>
          <a:stretch>
            <a:fillRect/>
          </a:stretch>
        </a:blipFill>
        <a:effectLst/>
      </p:bgPr>
    </p:bg>
    <p:spTree>
      <p:nvGrpSpPr>
        <p:cNvPr id="1" name=""/>
        <p:cNvGrpSpPr/>
        <p:nvPr/>
      </p:nvGrpSpPr>
      <p:grpSpPr>
        <a:xfrm>
          <a:off x="0" y="0"/>
          <a:ext cx="0" cy="0"/>
          <a:chOff x="0" y="0"/>
          <a:chExt cx="0" cy="0"/>
        </a:xfrm>
      </p:grpSpPr>
      <p:sp>
        <p:nvSpPr>
          <p:cNvPr id="2" name="CasellaDiTesto 3"/>
          <p:cNvSpPr txBox="1"/>
          <p:nvPr/>
        </p:nvSpPr>
        <p:spPr>
          <a:xfrm>
            <a:off x="533808" y="2348883"/>
            <a:ext cx="9865095" cy="1902059"/>
          </a:xfrm>
          <a:prstGeom prst="rect">
            <a:avLst/>
          </a:prstGeom>
          <a:noFill/>
          <a:ln>
            <a:noFill/>
          </a:ln>
        </p:spPr>
        <p:txBody>
          <a:bodyPr vert="horz" wrap="square" lIns="91440" tIns="45720" rIns="91440" bIns="45720" anchor="t" anchorCtr="0" compatLnSpc="1">
            <a:spAutoFit/>
          </a:bodyPr>
          <a:lstStyle/>
          <a:p>
            <a:r>
              <a:rPr lang="it-IT" sz="2400" dirty="0" smtClean="0">
                <a:latin typeface="+mj-lt"/>
              </a:rPr>
              <a:t>La première forme de </a:t>
            </a:r>
            <a:r>
              <a:rPr lang="it-IT" sz="2400" dirty="0" err="1" smtClean="0">
                <a:latin typeface="+mj-lt"/>
              </a:rPr>
              <a:t>Démocratie</a:t>
            </a:r>
            <a:r>
              <a:rPr lang="it-IT" sz="2400" dirty="0" smtClean="0">
                <a:latin typeface="+mj-lt"/>
              </a:rPr>
              <a:t> </a:t>
            </a:r>
            <a:r>
              <a:rPr lang="it-IT" sz="2400" dirty="0" err="1" smtClean="0">
                <a:latin typeface="+mj-lt"/>
              </a:rPr>
              <a:t>était</a:t>
            </a:r>
            <a:r>
              <a:rPr lang="it-IT" sz="2400" dirty="0" smtClean="0">
                <a:latin typeface="+mj-lt"/>
              </a:rPr>
              <a:t> </a:t>
            </a:r>
            <a:r>
              <a:rPr lang="it-IT" sz="2400" dirty="0" err="1" smtClean="0">
                <a:latin typeface="+mj-lt"/>
              </a:rPr>
              <a:t>encore</a:t>
            </a:r>
            <a:r>
              <a:rPr lang="it-IT" sz="2400" dirty="0" smtClean="0">
                <a:latin typeface="+mj-lt"/>
              </a:rPr>
              <a:t> </a:t>
            </a:r>
            <a:r>
              <a:rPr lang="it-IT" sz="2400" dirty="0" err="1" smtClean="0">
                <a:latin typeface="+mj-lt"/>
              </a:rPr>
              <a:t>imparfaite</a:t>
            </a:r>
            <a:r>
              <a:rPr lang="it-IT" sz="2400" dirty="0" smtClean="0">
                <a:latin typeface="+mj-lt"/>
              </a:rPr>
              <a:t> </a:t>
            </a:r>
            <a:r>
              <a:rPr lang="it-IT" sz="2400" dirty="0" err="1" smtClean="0">
                <a:latin typeface="+mj-lt"/>
              </a:rPr>
              <a:t>car</a:t>
            </a:r>
            <a:r>
              <a:rPr lang="it-IT" sz="2400" b="1" dirty="0" smtClean="0">
                <a:latin typeface="+mj-lt"/>
              </a:rPr>
              <a:t>:</a:t>
            </a:r>
            <a:endParaRPr lang="it-IT" sz="2400" dirty="0" smtClean="0">
              <a:latin typeface="+mj-lt"/>
            </a:endParaRPr>
          </a:p>
          <a:p>
            <a:r>
              <a:rPr lang="it-IT" sz="2400" dirty="0" smtClean="0">
                <a:latin typeface="+mj-lt"/>
              </a:rPr>
              <a:t> </a:t>
            </a:r>
          </a:p>
          <a:p>
            <a:r>
              <a:rPr lang="en-US" sz="2400" b="1" dirty="0" smtClean="0">
                <a:latin typeface="+mj-lt"/>
              </a:rPr>
              <a:t>1. Elle </a:t>
            </a:r>
            <a:r>
              <a:rPr lang="en-US" sz="2400" b="1" dirty="0" err="1" smtClean="0">
                <a:latin typeface="+mj-lt"/>
              </a:rPr>
              <a:t>n'était</a:t>
            </a:r>
            <a:r>
              <a:rPr lang="en-US" sz="2400" b="1" dirty="0" smtClean="0">
                <a:latin typeface="+mj-lt"/>
              </a:rPr>
              <a:t> pas </a:t>
            </a:r>
            <a:r>
              <a:rPr lang="en-US" sz="2400" b="1" dirty="0" err="1" smtClean="0">
                <a:latin typeface="+mj-lt"/>
              </a:rPr>
              <a:t>représentative</a:t>
            </a:r>
            <a:r>
              <a:rPr lang="en-US" sz="2400" b="1" dirty="0" smtClean="0">
                <a:latin typeface="+mj-lt"/>
              </a:rPr>
              <a:t> </a:t>
            </a:r>
            <a:r>
              <a:rPr lang="en-US" sz="2400" b="1" dirty="0" err="1" smtClean="0">
                <a:latin typeface="+mj-lt"/>
              </a:rPr>
              <a:t>mais</a:t>
            </a:r>
            <a:r>
              <a:rPr lang="en-US" sz="2400" b="1" dirty="0" smtClean="0">
                <a:latin typeface="+mj-lt"/>
              </a:rPr>
              <a:t> </a:t>
            </a:r>
            <a:r>
              <a:rPr lang="en-US" sz="2400" b="1" dirty="0" err="1" smtClean="0">
                <a:latin typeface="+mj-lt"/>
              </a:rPr>
              <a:t>directe</a:t>
            </a:r>
            <a:endParaRPr lang="it-IT" sz="2400" dirty="0" smtClean="0">
              <a:latin typeface="+mj-lt"/>
            </a:endParaRPr>
          </a:p>
          <a:p>
            <a:r>
              <a:rPr lang="en-US" sz="2400" b="1" dirty="0" smtClean="0">
                <a:latin typeface="+mj-lt"/>
              </a:rPr>
              <a:t>2. Elle </a:t>
            </a:r>
            <a:r>
              <a:rPr lang="en-US" sz="2400" b="1" dirty="0" err="1" smtClean="0">
                <a:latin typeface="+mj-lt"/>
              </a:rPr>
              <a:t>exluait</a:t>
            </a:r>
            <a:r>
              <a:rPr lang="en-US" sz="2400" b="1" dirty="0" smtClean="0">
                <a:latin typeface="+mj-lt"/>
              </a:rPr>
              <a:t> les femmes, les </a:t>
            </a:r>
            <a:r>
              <a:rPr lang="en-US" sz="2400" b="1" dirty="0" err="1" smtClean="0">
                <a:latin typeface="+mj-lt"/>
              </a:rPr>
              <a:t>métèques</a:t>
            </a:r>
            <a:r>
              <a:rPr lang="en-US" sz="2400" b="1" dirty="0" smtClean="0">
                <a:latin typeface="+mj-lt"/>
              </a:rPr>
              <a:t> et les </a:t>
            </a:r>
            <a:r>
              <a:rPr lang="en-US" sz="2400" b="1" dirty="0" err="1" smtClean="0">
                <a:latin typeface="+mj-lt"/>
              </a:rPr>
              <a:t>esclaves</a:t>
            </a:r>
            <a:r>
              <a:rPr lang="en-US" sz="2400" b="1" dirty="0" smtClean="0">
                <a:latin typeface="+mj-lt"/>
              </a:rPr>
              <a:t>.</a:t>
            </a:r>
            <a:endParaRPr lang="it-IT" sz="2400" dirty="0" smtClean="0">
              <a:latin typeface="+mj-lt"/>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it-IT" sz="2400" b="1" i="1" u="none" strike="noStrike" kern="1200" cap="none" spc="0" baseline="0" dirty="0">
              <a:solidFill>
                <a:srgbClr val="000000"/>
              </a:solidFill>
              <a:uFillTx/>
              <a:latin typeface="Calibri"/>
            </a:endParaRPr>
          </a:p>
        </p:txBody>
      </p:sp>
      <p:sp>
        <p:nvSpPr>
          <p:cNvPr id="3" name="CasellaDiTesto 2"/>
          <p:cNvSpPr txBox="1"/>
          <p:nvPr/>
        </p:nvSpPr>
        <p:spPr>
          <a:xfrm>
            <a:off x="646435" y="4586173"/>
            <a:ext cx="10302517" cy="830997"/>
          </a:xfrm>
          <a:prstGeom prst="rect">
            <a:avLst/>
          </a:prstGeom>
          <a:noFill/>
          <a:ln>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US" sz="2400" b="1" dirty="0" err="1" smtClean="0"/>
              <a:t>Autres</a:t>
            </a:r>
            <a:r>
              <a:rPr lang="en-US" sz="2400" b="1" dirty="0" smtClean="0"/>
              <a:t> </a:t>
            </a:r>
            <a:r>
              <a:rPr lang="en-US" sz="2400" b="1" dirty="0" err="1" smtClean="0"/>
              <a:t>formes</a:t>
            </a:r>
            <a:r>
              <a:rPr lang="en-US" sz="2400" b="1" dirty="0" smtClean="0"/>
              <a:t>  </a:t>
            </a:r>
            <a:r>
              <a:rPr lang="en-US" sz="2400" b="1" dirty="0" err="1" smtClean="0"/>
              <a:t>importantes</a:t>
            </a:r>
            <a:r>
              <a:rPr lang="en-US" sz="2400" b="1" dirty="0" smtClean="0"/>
              <a:t> de </a:t>
            </a:r>
            <a:r>
              <a:rPr lang="en-US" sz="2400" b="1" dirty="0" err="1" smtClean="0"/>
              <a:t>Démocratie</a:t>
            </a:r>
            <a:r>
              <a:rPr lang="en-US" sz="2400" b="1" dirty="0" smtClean="0"/>
              <a:t> </a:t>
            </a:r>
            <a:r>
              <a:rPr lang="en-US" sz="2400" b="1" dirty="0" err="1" smtClean="0"/>
              <a:t>dans</a:t>
            </a:r>
            <a:r>
              <a:rPr lang="en-US" sz="2400" b="1" dirty="0" smtClean="0"/>
              <a:t> </a:t>
            </a:r>
            <a:r>
              <a:rPr lang="en-US" sz="2400" b="1" dirty="0" err="1" smtClean="0"/>
              <a:t>l'histoire</a:t>
            </a:r>
            <a:r>
              <a:rPr lang="en-US" sz="2400" b="1" dirty="0" smtClean="0"/>
              <a:t>:</a:t>
            </a:r>
            <a:endParaRPr lang="it-IT" sz="2400" dirty="0" smtClean="0"/>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2400" b="1" i="0" u="none" strike="noStrike" kern="1200" cap="none" spc="0" baseline="0" dirty="0">
              <a:solidFill>
                <a:srgbClr val="000000"/>
              </a:solidFill>
              <a:uFillTx/>
              <a:latin typeface="Calibri"/>
            </a:endParaRPr>
          </a:p>
        </p:txBody>
      </p:sp>
      <p:sp>
        <p:nvSpPr>
          <p:cNvPr id="4" name="CasellaDiTesto 3"/>
          <p:cNvSpPr txBox="1"/>
          <p:nvPr/>
        </p:nvSpPr>
        <p:spPr>
          <a:xfrm>
            <a:off x="646435" y="5309070"/>
            <a:ext cx="10103854" cy="1569660"/>
          </a:xfrm>
          <a:prstGeom prst="rect">
            <a:avLst/>
          </a:prstGeom>
          <a:noFill/>
          <a:ln>
            <a:noFill/>
          </a:ln>
        </p:spPr>
        <p:txBody>
          <a:bodyPr vert="horz" wrap="square" lIns="91440" tIns="45720" rIns="91440" bIns="45720" anchor="t" anchorCtr="0" compatLnSpc="1">
            <a:spAutoFit/>
          </a:bodyPr>
          <a:lstStyle/>
          <a:p>
            <a:pPr lvl="0"/>
            <a:r>
              <a:rPr lang="it-IT" sz="2400" b="1" dirty="0" smtClean="0"/>
              <a:t>- En France en 1792 pendant la </a:t>
            </a:r>
            <a:r>
              <a:rPr lang="it-IT" sz="2400" b="1" dirty="0" err="1" smtClean="0"/>
              <a:t>Révolution</a:t>
            </a:r>
            <a:r>
              <a:rPr lang="it-IT" sz="2400" b="1" dirty="0" smtClean="0"/>
              <a:t> </a:t>
            </a:r>
            <a:r>
              <a:rPr lang="it-IT" sz="2400" b="1" dirty="0" err="1" smtClean="0"/>
              <a:t>Française</a:t>
            </a:r>
            <a:endParaRPr lang="it-IT" sz="2400" dirty="0" smtClean="0"/>
          </a:p>
          <a:p>
            <a:pPr lvl="0"/>
            <a:r>
              <a:rPr lang="it-IT" sz="2400" b="1" dirty="0" smtClean="0"/>
              <a:t>- En France en 1871 (La </a:t>
            </a:r>
            <a:r>
              <a:rPr lang="it-IT" sz="2400" b="1" dirty="0" err="1" smtClean="0"/>
              <a:t>Commune</a:t>
            </a:r>
            <a:r>
              <a:rPr lang="it-IT" sz="2400" b="1" dirty="0" smtClean="0"/>
              <a:t> de </a:t>
            </a:r>
            <a:r>
              <a:rPr lang="it-IT" sz="2400" b="1" dirty="0" err="1" smtClean="0"/>
              <a:t>Paris</a:t>
            </a:r>
            <a:r>
              <a:rPr lang="it-IT" sz="2400" b="1" dirty="0" smtClean="0"/>
              <a:t>)</a:t>
            </a:r>
            <a:endParaRPr lang="it-IT" sz="2400" dirty="0" smtClean="0"/>
          </a:p>
          <a:p>
            <a:pPr lvl="0"/>
            <a:r>
              <a:rPr lang="it-IT" sz="2400" b="1" dirty="0" smtClean="0"/>
              <a:t>- En </a:t>
            </a:r>
            <a:r>
              <a:rPr lang="it-IT" sz="2400" b="1" dirty="0" err="1" smtClean="0"/>
              <a:t>Italie</a:t>
            </a:r>
            <a:r>
              <a:rPr lang="it-IT" sz="2400" b="1" dirty="0" smtClean="0"/>
              <a:t> en 1948 </a:t>
            </a:r>
            <a:r>
              <a:rPr lang="it-IT" sz="2400" b="1" dirty="0" err="1" smtClean="0"/>
              <a:t>avec</a:t>
            </a:r>
            <a:r>
              <a:rPr lang="it-IT" sz="2400" b="1" dirty="0" smtClean="0"/>
              <a:t> l'</a:t>
            </a:r>
            <a:r>
              <a:rPr lang="it-IT" sz="2400" b="1" dirty="0" err="1" smtClean="0"/>
              <a:t>entrée</a:t>
            </a:r>
            <a:r>
              <a:rPr lang="it-IT" sz="2400" b="1" dirty="0" smtClean="0"/>
              <a:t> en </a:t>
            </a:r>
            <a:r>
              <a:rPr lang="it-IT" sz="2400" b="1" dirty="0" err="1" smtClean="0"/>
              <a:t>vigueur</a:t>
            </a:r>
            <a:r>
              <a:rPr lang="it-IT" sz="2400" b="1" dirty="0" smtClean="0"/>
              <a:t> de la </a:t>
            </a:r>
            <a:r>
              <a:rPr lang="it-IT" sz="2400" b="1" dirty="0" err="1" smtClean="0"/>
              <a:t>Constitution</a:t>
            </a:r>
            <a:endParaRPr lang="it-IT" sz="2400" dirty="0" smtClean="0"/>
          </a:p>
          <a:p>
            <a:pPr marL="342900" marR="0" lvl="0" indent="-342900" algn="l"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endParaRPr lang="it-IT" sz="2400" b="1" i="0" u="none" strike="noStrike" kern="1200" cap="none" spc="0" baseline="0" dirty="0">
              <a:solidFill>
                <a:srgbClr val="000000"/>
              </a:solidFill>
              <a:uFillTx/>
              <a:latin typeface="Calibri"/>
            </a:endParaRPr>
          </a:p>
        </p:txBody>
      </p:sp>
      <p:pic>
        <p:nvPicPr>
          <p:cNvPr id="5" name="Immagine 5"/>
          <p:cNvPicPr>
            <a:picLocks noChangeAspect="1"/>
          </p:cNvPicPr>
          <p:nvPr/>
        </p:nvPicPr>
        <p:blipFill>
          <a:blip r:embed="rId3" cstate="print"/>
          <a:stretch>
            <a:fillRect/>
          </a:stretch>
        </p:blipFill>
        <p:spPr>
          <a:xfrm>
            <a:off x="1462198" y="520778"/>
            <a:ext cx="1621679" cy="493821"/>
          </a:xfrm>
          <a:prstGeom prst="rect">
            <a:avLst/>
          </a:prstGeom>
          <a:noFill/>
          <a:ln>
            <a:noFill/>
          </a:ln>
        </p:spPr>
      </p:pic>
      <p:pic>
        <p:nvPicPr>
          <p:cNvPr id="6" name="Immagine 7"/>
          <p:cNvPicPr>
            <a:picLocks noChangeAspect="1"/>
          </p:cNvPicPr>
          <p:nvPr/>
        </p:nvPicPr>
        <p:blipFill>
          <a:blip r:embed="rId4" cstate="print"/>
          <a:stretch>
            <a:fillRect/>
          </a:stretch>
        </p:blipFill>
        <p:spPr>
          <a:xfrm>
            <a:off x="5555254" y="919273"/>
            <a:ext cx="329211" cy="749872"/>
          </a:xfrm>
          <a:prstGeom prst="rect">
            <a:avLst/>
          </a:prstGeom>
          <a:noFill/>
          <a:ln>
            <a:noFill/>
          </a:ln>
        </p:spPr>
      </p:pic>
      <p:sp>
        <p:nvSpPr>
          <p:cNvPr id="7" name="CasellaDiTesto 10"/>
          <p:cNvSpPr txBox="1"/>
          <p:nvPr/>
        </p:nvSpPr>
        <p:spPr>
          <a:xfrm>
            <a:off x="3039976" y="569113"/>
            <a:ext cx="6222787" cy="461665"/>
          </a:xfrm>
          <a:prstGeom prst="rect">
            <a:avLst/>
          </a:prstGeom>
          <a:noFill/>
          <a:ln>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it-IT" sz="2400" b="1" i="0" u="none" strike="noStrike" kern="1200" cap="none" spc="0" baseline="0" dirty="0" smtClean="0">
                <a:solidFill>
                  <a:srgbClr val="C00000"/>
                </a:solidFill>
                <a:uFillTx/>
                <a:latin typeface="Calibri"/>
              </a:rPr>
              <a:t>«</a:t>
            </a:r>
            <a:r>
              <a:rPr lang="en-US" sz="2400" dirty="0" err="1" smtClean="0">
                <a:solidFill>
                  <a:srgbClr val="C00000"/>
                </a:solidFill>
              </a:rPr>
              <a:t>Parité</a:t>
            </a:r>
            <a:r>
              <a:rPr lang="en-US" sz="2400" dirty="0" smtClean="0">
                <a:solidFill>
                  <a:srgbClr val="C00000"/>
                </a:solidFill>
              </a:rPr>
              <a:t> de condition pour </a:t>
            </a:r>
            <a:r>
              <a:rPr lang="en-US" sz="2400" dirty="0" err="1" smtClean="0">
                <a:solidFill>
                  <a:srgbClr val="C00000"/>
                </a:solidFill>
              </a:rPr>
              <a:t>tous</a:t>
            </a:r>
            <a:r>
              <a:rPr lang="en-US" sz="2400" dirty="0" smtClean="0">
                <a:solidFill>
                  <a:srgbClr val="C00000"/>
                </a:solidFill>
              </a:rPr>
              <a:t> les </a:t>
            </a:r>
            <a:r>
              <a:rPr lang="en-US" sz="2400" dirty="0" err="1" smtClean="0">
                <a:solidFill>
                  <a:srgbClr val="C00000"/>
                </a:solidFill>
              </a:rPr>
              <a:t>citoyens</a:t>
            </a:r>
            <a:r>
              <a:rPr lang="it-IT" sz="2400" b="1" i="0" u="none" strike="noStrike" kern="1200" cap="none" spc="0" dirty="0" smtClean="0">
                <a:solidFill>
                  <a:srgbClr val="C00000"/>
                </a:solidFill>
                <a:uFillTx/>
                <a:latin typeface="Calibri"/>
              </a:rPr>
              <a:t> </a:t>
            </a:r>
            <a:r>
              <a:rPr lang="it-IT" sz="2400" b="1" i="0" u="none" strike="noStrike" kern="1200" cap="none" spc="0" baseline="0" dirty="0" smtClean="0">
                <a:solidFill>
                  <a:srgbClr val="C00000"/>
                </a:solidFill>
                <a:uFillTx/>
                <a:latin typeface="Calibri"/>
              </a:rPr>
              <a:t>»</a:t>
            </a:r>
            <a:endParaRPr lang="it-IT" sz="2400" b="1" i="0" u="none" strike="noStrike" kern="1200" cap="none" spc="0" baseline="0" dirty="0">
              <a:solidFill>
                <a:srgbClr val="C00000"/>
              </a:solidFill>
              <a:uFillTx/>
              <a:latin typeface="Calibri"/>
            </a:endParaRPr>
          </a:p>
        </p:txBody>
      </p:sp>
      <p:sp>
        <p:nvSpPr>
          <p:cNvPr id="8" name="CasellaDiTesto 11"/>
          <p:cNvSpPr txBox="1"/>
          <p:nvPr/>
        </p:nvSpPr>
        <p:spPr>
          <a:xfrm>
            <a:off x="4870276" y="1677850"/>
            <a:ext cx="3816423" cy="461665"/>
          </a:xfrm>
          <a:prstGeom prst="rect">
            <a:avLst/>
          </a:prstGeom>
          <a:noFill/>
          <a:ln>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it-IT" sz="2400" b="1" i="0" u="none" strike="noStrike" kern="1200" cap="none" spc="0" baseline="0" dirty="0" smtClean="0">
                <a:solidFill>
                  <a:srgbClr val="C00000"/>
                </a:solidFill>
                <a:uFillTx/>
                <a:latin typeface="Calibri"/>
              </a:rPr>
              <a:t>«</a:t>
            </a:r>
            <a:r>
              <a:rPr lang="it-IT" sz="2400" dirty="0" smtClean="0">
                <a:solidFill>
                  <a:srgbClr val="C00000"/>
                </a:solidFill>
              </a:rPr>
              <a:t>Isonomie</a:t>
            </a:r>
            <a:r>
              <a:rPr lang="it-IT" sz="2400" b="1" i="0" u="none" strike="noStrike" kern="1200" cap="none" spc="0" baseline="0" dirty="0" smtClean="0">
                <a:solidFill>
                  <a:srgbClr val="C00000"/>
                </a:solidFill>
                <a:uFillTx/>
                <a:latin typeface="Calibri"/>
              </a:rPr>
              <a:t>»</a:t>
            </a:r>
            <a:endParaRPr lang="it-IT" sz="2400" b="1" i="0" u="none" strike="noStrike" kern="1200" cap="none" spc="0" baseline="0" dirty="0">
              <a:solidFill>
                <a:srgbClr val="C00000"/>
              </a:solidFill>
              <a:uFillTx/>
              <a:latin typeface="Calibri"/>
            </a:endParaRPr>
          </a:p>
        </p:txBody>
      </p:sp>
      <p:sp>
        <p:nvSpPr>
          <p:cNvPr id="9" name="CasellaDiTesto 12"/>
          <p:cNvSpPr txBox="1"/>
          <p:nvPr/>
        </p:nvSpPr>
        <p:spPr>
          <a:xfrm>
            <a:off x="677680" y="552937"/>
            <a:ext cx="928390" cy="46166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400" b="1" i="0" u="none" strike="noStrike" kern="1200" cap="none" spc="0" baseline="0" dirty="0" err="1" smtClean="0">
                <a:solidFill>
                  <a:srgbClr val="C00000"/>
                </a:solidFill>
                <a:uFillTx/>
                <a:latin typeface="Calibri"/>
              </a:rPr>
              <a:t>Nous</a:t>
            </a:r>
            <a:endParaRPr lang="it-IT" sz="2400" b="1" i="0" u="none" strike="noStrike" kern="1200" cap="none" spc="0" baseline="0" dirty="0">
              <a:solidFill>
                <a:srgbClr val="C00000"/>
              </a:solidFill>
              <a:uFillTx/>
              <a:latin typeface="Calibri"/>
            </a:endParaRP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5">
    <p:bg>
      <p:bgPr>
        <a:blipFill>
          <a:blip r:embed="rId2" cstate="print">
            <a:alphaModFix amt="84000"/>
          </a:blip>
          <a:stretch>
            <a:fillRect/>
          </a:stretch>
        </a:blipFill>
        <a:effectLst/>
      </p:bgPr>
    </p:bg>
    <p:spTree>
      <p:nvGrpSpPr>
        <p:cNvPr id="1" name=""/>
        <p:cNvGrpSpPr/>
        <p:nvPr/>
      </p:nvGrpSpPr>
      <p:grpSpPr>
        <a:xfrm>
          <a:off x="0" y="0"/>
          <a:ext cx="0" cy="0"/>
          <a:chOff x="0" y="0"/>
          <a:chExt cx="0" cy="0"/>
        </a:xfrm>
      </p:grpSpPr>
      <p:sp>
        <p:nvSpPr>
          <p:cNvPr id="2" name="Titolo 1"/>
          <p:cNvSpPr txBox="1">
            <a:spLocks noGrp="1"/>
          </p:cNvSpPr>
          <p:nvPr>
            <p:ph type="ctrTitle"/>
          </p:nvPr>
        </p:nvSpPr>
        <p:spPr>
          <a:xfrm>
            <a:off x="815187" y="-420624"/>
            <a:ext cx="10360499" cy="1470026"/>
          </a:xfrm>
        </p:spPr>
        <p:txBody>
          <a:bodyPr/>
          <a:lstStyle/>
          <a:p>
            <a:pPr lvl="0"/>
            <a:r>
              <a:rPr lang="it-IT" sz="3600" b="1"/>
              <a:t>Storia della Democrazia in Italia e nascita della COSTITUZIONE ITALIANA</a:t>
            </a:r>
          </a:p>
        </p:txBody>
      </p:sp>
      <p:sp>
        <p:nvSpPr>
          <p:cNvPr id="3" name="Sottotitolo 2"/>
          <p:cNvSpPr txBox="1">
            <a:spLocks noGrp="1"/>
          </p:cNvSpPr>
          <p:nvPr>
            <p:ph type="subTitle" idx="1"/>
          </p:nvPr>
        </p:nvSpPr>
        <p:spPr>
          <a:xfrm>
            <a:off x="0" y="1988838"/>
            <a:ext cx="6272783" cy="6896944"/>
          </a:xfrm>
        </p:spPr>
        <p:txBody>
          <a:bodyPr/>
          <a:lstStyle/>
          <a:p>
            <a:r>
              <a:rPr lang="it-IT" sz="2000" b="1" dirty="0" smtClean="0"/>
              <a:t>La </a:t>
            </a:r>
            <a:r>
              <a:rPr lang="it-IT" sz="2000" b="1" dirty="0" err="1" smtClean="0"/>
              <a:t>démocratie</a:t>
            </a:r>
            <a:r>
              <a:rPr lang="it-IT" sz="2000" b="1" dirty="0" smtClean="0"/>
              <a:t> en </a:t>
            </a:r>
            <a:r>
              <a:rPr lang="it-IT" sz="2000" b="1" dirty="0" err="1" smtClean="0"/>
              <a:t>Italie</a:t>
            </a:r>
            <a:r>
              <a:rPr lang="it-IT" sz="2000" b="1" dirty="0" smtClean="0"/>
              <a:t> </a:t>
            </a:r>
            <a:r>
              <a:rPr lang="it-IT" sz="2000" b="1" dirty="0" err="1" smtClean="0"/>
              <a:t>naît</a:t>
            </a:r>
            <a:r>
              <a:rPr lang="it-IT" sz="2000" b="1" dirty="0" smtClean="0"/>
              <a:t> </a:t>
            </a:r>
            <a:r>
              <a:rPr lang="it-IT" sz="2000" b="1" dirty="0" err="1" smtClean="0"/>
              <a:t>avec</a:t>
            </a:r>
            <a:r>
              <a:rPr lang="it-IT" sz="2000" b="1" dirty="0" smtClean="0"/>
              <a:t> la </a:t>
            </a:r>
            <a:r>
              <a:rPr lang="it-IT" sz="2000" b="1" dirty="0" err="1" smtClean="0"/>
              <a:t>Constitution</a:t>
            </a:r>
            <a:r>
              <a:rPr lang="it-IT" sz="2000" b="1" dirty="0" smtClean="0"/>
              <a:t>. </a:t>
            </a:r>
            <a:r>
              <a:rPr lang="it-IT" sz="2000" b="1" dirty="0" err="1" smtClean="0"/>
              <a:t>Les</a:t>
            </a:r>
            <a:r>
              <a:rPr lang="it-IT" sz="2000" b="1" dirty="0" smtClean="0"/>
              <a:t> </a:t>
            </a:r>
            <a:r>
              <a:rPr lang="it-IT" sz="2000" b="1" dirty="0" err="1" smtClean="0"/>
              <a:t>italiens</a:t>
            </a:r>
            <a:r>
              <a:rPr lang="it-IT" sz="2000" b="1" dirty="0" smtClean="0"/>
              <a:t> </a:t>
            </a:r>
            <a:r>
              <a:rPr lang="it-IT" sz="2000" b="1" dirty="0" err="1" smtClean="0"/>
              <a:t>étaient</a:t>
            </a:r>
            <a:r>
              <a:rPr lang="it-IT" sz="2000" b="1" dirty="0" smtClean="0"/>
              <a:t> </a:t>
            </a:r>
            <a:r>
              <a:rPr lang="it-IT" sz="2000" b="1" dirty="0" err="1" smtClean="0"/>
              <a:t>déçus</a:t>
            </a:r>
            <a:r>
              <a:rPr lang="it-IT" sz="2000" b="1" dirty="0" smtClean="0"/>
              <a:t> par le </a:t>
            </a:r>
            <a:r>
              <a:rPr lang="it-IT" sz="2000" b="1" dirty="0" err="1" smtClean="0"/>
              <a:t>Fascisme</a:t>
            </a:r>
            <a:r>
              <a:rPr lang="it-IT" sz="2000" b="1" dirty="0" smtClean="0"/>
              <a:t> </a:t>
            </a:r>
            <a:r>
              <a:rPr lang="it-IT" sz="2000" b="1" dirty="0" err="1" smtClean="0"/>
              <a:t>et</a:t>
            </a:r>
            <a:r>
              <a:rPr lang="it-IT" sz="2000" b="1" dirty="0" smtClean="0"/>
              <a:t> par la Monarchie, </a:t>
            </a:r>
            <a:r>
              <a:rPr lang="it-IT" sz="2000" b="1" dirty="0" err="1" smtClean="0"/>
              <a:t>ainsi</a:t>
            </a:r>
            <a:r>
              <a:rPr lang="it-IT" sz="2000" b="1" dirty="0" smtClean="0"/>
              <a:t> il </a:t>
            </a:r>
            <a:r>
              <a:rPr lang="it-IT" sz="2000" b="1" dirty="0" err="1" smtClean="0"/>
              <a:t>décidèrent</a:t>
            </a:r>
            <a:r>
              <a:rPr lang="it-IT" sz="2000" b="1" dirty="0" smtClean="0"/>
              <a:t> par un Référendum </a:t>
            </a:r>
            <a:r>
              <a:rPr lang="it-IT" sz="2000" b="1" dirty="0" err="1" smtClean="0"/>
              <a:t>institutionnel</a:t>
            </a:r>
            <a:r>
              <a:rPr lang="it-IT" sz="2000" b="1" dirty="0" smtClean="0"/>
              <a:t> (1946) si </a:t>
            </a:r>
            <a:r>
              <a:rPr lang="it-IT" sz="2000" b="1" dirty="0" err="1" smtClean="0"/>
              <a:t>confirmer</a:t>
            </a:r>
            <a:r>
              <a:rPr lang="it-IT" sz="2000" b="1" dirty="0" smtClean="0"/>
              <a:t> la Monarchie </a:t>
            </a:r>
            <a:r>
              <a:rPr lang="it-IT" sz="2000" b="1" dirty="0" err="1" smtClean="0"/>
              <a:t>ou</a:t>
            </a:r>
            <a:r>
              <a:rPr lang="it-IT" sz="2000" b="1" dirty="0" smtClean="0"/>
              <a:t> </a:t>
            </a:r>
            <a:r>
              <a:rPr lang="it-IT" sz="2000" b="1" dirty="0" err="1" smtClean="0"/>
              <a:t>approuver</a:t>
            </a:r>
            <a:r>
              <a:rPr lang="it-IT" sz="2000" b="1" dirty="0" smtClean="0"/>
              <a:t> un </a:t>
            </a:r>
            <a:r>
              <a:rPr lang="it-IT" sz="2000" b="1" dirty="0" err="1" smtClean="0"/>
              <a:t>nouveau</a:t>
            </a:r>
            <a:r>
              <a:rPr lang="it-IT" sz="2000" b="1" dirty="0" smtClean="0"/>
              <a:t> </a:t>
            </a:r>
            <a:r>
              <a:rPr lang="it-IT" sz="2000" b="1" dirty="0" err="1" smtClean="0"/>
              <a:t>système</a:t>
            </a:r>
            <a:r>
              <a:rPr lang="it-IT" sz="2000" b="1" dirty="0" smtClean="0"/>
              <a:t> </a:t>
            </a:r>
            <a:r>
              <a:rPr lang="it-IT" sz="2000" b="1" dirty="0" err="1" smtClean="0"/>
              <a:t>constitutionnel</a:t>
            </a:r>
            <a:r>
              <a:rPr lang="it-IT" sz="2000" b="1" dirty="0" smtClean="0"/>
              <a:t>. Ce référendum se </a:t>
            </a:r>
            <a:r>
              <a:rPr lang="it-IT" sz="2000" b="1" dirty="0" err="1" smtClean="0"/>
              <a:t>déroula</a:t>
            </a:r>
            <a:r>
              <a:rPr lang="it-IT" sz="2000" b="1" dirty="0" smtClean="0"/>
              <a:t> le 2 </a:t>
            </a:r>
            <a:r>
              <a:rPr lang="it-IT" sz="2000" b="1" dirty="0" err="1" smtClean="0"/>
              <a:t>juin</a:t>
            </a:r>
            <a:r>
              <a:rPr lang="it-IT" sz="2000" b="1" dirty="0" smtClean="0"/>
              <a:t> de 1946 </a:t>
            </a:r>
            <a:r>
              <a:rPr lang="it-IT" sz="2000" b="1" dirty="0" err="1" smtClean="0"/>
              <a:t>et</a:t>
            </a:r>
            <a:r>
              <a:rPr lang="it-IT" sz="2000" b="1" dirty="0" smtClean="0"/>
              <a:t> pour la première fois </a:t>
            </a:r>
            <a:r>
              <a:rPr lang="it-IT" sz="2000" b="1" dirty="0" err="1" smtClean="0"/>
              <a:t>les</a:t>
            </a:r>
            <a:r>
              <a:rPr lang="it-IT" sz="2000" b="1" dirty="0" smtClean="0"/>
              <a:t> </a:t>
            </a:r>
            <a:r>
              <a:rPr lang="it-IT" sz="2000" b="1" dirty="0" err="1" smtClean="0"/>
              <a:t>femmes</a:t>
            </a:r>
            <a:r>
              <a:rPr lang="it-IT" sz="2000" b="1" dirty="0" smtClean="0"/>
              <a:t> </a:t>
            </a:r>
            <a:r>
              <a:rPr lang="it-IT" sz="2000" b="1" dirty="0" err="1" smtClean="0"/>
              <a:t>votèrent</a:t>
            </a:r>
            <a:r>
              <a:rPr lang="it-IT" sz="2000" b="1" dirty="0" smtClean="0"/>
              <a:t>. </a:t>
            </a:r>
            <a:r>
              <a:rPr lang="it-IT" sz="2000" b="1" dirty="0" err="1" smtClean="0"/>
              <a:t>Après</a:t>
            </a:r>
            <a:r>
              <a:rPr lang="it-IT" sz="2000" b="1" dirty="0" smtClean="0"/>
              <a:t> le vote </a:t>
            </a:r>
            <a:r>
              <a:rPr lang="it-IT" sz="2000" b="1" dirty="0" err="1" smtClean="0"/>
              <a:t>gagna</a:t>
            </a:r>
            <a:r>
              <a:rPr lang="it-IT" sz="2000" b="1" dirty="0" smtClean="0"/>
              <a:t> la </a:t>
            </a:r>
            <a:r>
              <a:rPr lang="it-IT" sz="2000" b="1" dirty="0" err="1" smtClean="0"/>
              <a:t>République</a:t>
            </a:r>
            <a:r>
              <a:rPr lang="it-IT" sz="2000" b="1" dirty="0" smtClean="0"/>
              <a:t>. En </a:t>
            </a:r>
            <a:r>
              <a:rPr lang="it-IT" sz="2000" b="1" dirty="0" err="1" smtClean="0"/>
              <a:t>occasion</a:t>
            </a:r>
            <a:r>
              <a:rPr lang="it-IT" sz="2000" b="1" dirty="0" smtClean="0"/>
              <a:t> </a:t>
            </a:r>
            <a:r>
              <a:rPr lang="it-IT" sz="2000" b="1" dirty="0" err="1" smtClean="0"/>
              <a:t>du</a:t>
            </a:r>
            <a:r>
              <a:rPr lang="it-IT" sz="2000" b="1" dirty="0" smtClean="0"/>
              <a:t> référendum </a:t>
            </a:r>
            <a:r>
              <a:rPr lang="it-IT" sz="2000" b="1" dirty="0" err="1" smtClean="0"/>
              <a:t>les</a:t>
            </a:r>
            <a:r>
              <a:rPr lang="it-IT" sz="2000" b="1" dirty="0" smtClean="0"/>
              <a:t> </a:t>
            </a:r>
            <a:r>
              <a:rPr lang="it-IT" sz="2000" b="1" dirty="0" err="1" smtClean="0"/>
              <a:t>citoyens</a:t>
            </a:r>
            <a:r>
              <a:rPr lang="it-IT" sz="2000" b="1" dirty="0" smtClean="0"/>
              <a:t> </a:t>
            </a:r>
            <a:r>
              <a:rPr lang="it-IT" sz="2000" b="1" dirty="0" err="1" smtClean="0"/>
              <a:t>élirent</a:t>
            </a:r>
            <a:r>
              <a:rPr lang="it-IT" sz="2000" b="1" dirty="0" smtClean="0"/>
              <a:t> l'Assemblée </a:t>
            </a:r>
            <a:r>
              <a:rPr lang="it-IT" sz="2000" b="1" dirty="0" err="1" smtClean="0"/>
              <a:t>Constituante</a:t>
            </a:r>
            <a:r>
              <a:rPr lang="it-IT" sz="2000" b="1" dirty="0" smtClean="0"/>
              <a:t> </a:t>
            </a:r>
            <a:r>
              <a:rPr lang="it-IT" sz="2000" b="1" dirty="0" err="1" smtClean="0"/>
              <a:t>chargée</a:t>
            </a:r>
            <a:r>
              <a:rPr lang="it-IT" sz="2000" b="1" dirty="0" smtClean="0"/>
              <a:t> d'</a:t>
            </a:r>
            <a:r>
              <a:rPr lang="it-IT" sz="2000" b="1" dirty="0" err="1" smtClean="0"/>
              <a:t>écrire</a:t>
            </a:r>
            <a:r>
              <a:rPr lang="it-IT" sz="2000" b="1" dirty="0" smtClean="0"/>
              <a:t> la nouvelle </a:t>
            </a:r>
            <a:r>
              <a:rPr lang="it-IT" sz="2000" b="1" dirty="0" err="1" smtClean="0"/>
              <a:t>Constitution</a:t>
            </a:r>
            <a:r>
              <a:rPr lang="it-IT" sz="2000" b="1" dirty="0" smtClean="0"/>
              <a:t>. Le 23 </a:t>
            </a:r>
            <a:r>
              <a:rPr lang="it-IT" sz="2000" b="1" dirty="0" err="1" smtClean="0"/>
              <a:t>décembre</a:t>
            </a:r>
            <a:r>
              <a:rPr lang="it-IT" sz="2000" b="1" dirty="0" smtClean="0"/>
              <a:t> 1947 le </a:t>
            </a:r>
            <a:r>
              <a:rPr lang="it-IT" sz="2000" b="1" dirty="0" err="1" smtClean="0"/>
              <a:t>texte</a:t>
            </a:r>
            <a:r>
              <a:rPr lang="it-IT" sz="2000" b="1" dirty="0" smtClean="0"/>
              <a:t> de la </a:t>
            </a:r>
            <a:r>
              <a:rPr lang="it-IT" sz="2000" b="1" dirty="0" err="1" smtClean="0"/>
              <a:t>Constitution</a:t>
            </a:r>
            <a:r>
              <a:rPr lang="it-IT" sz="2000" b="1" dirty="0" smtClean="0"/>
              <a:t> </a:t>
            </a:r>
            <a:r>
              <a:rPr lang="it-IT" sz="2000" b="1" dirty="0" err="1" smtClean="0"/>
              <a:t>fut</a:t>
            </a:r>
            <a:r>
              <a:rPr lang="it-IT" sz="2000" b="1" dirty="0" smtClean="0"/>
              <a:t> </a:t>
            </a:r>
            <a:r>
              <a:rPr lang="it-IT" sz="2000" b="1" dirty="0" err="1" smtClean="0"/>
              <a:t>soumis</a:t>
            </a:r>
            <a:r>
              <a:rPr lang="it-IT" sz="2000" b="1" dirty="0" smtClean="0"/>
              <a:t> à l'Assemblée </a:t>
            </a:r>
            <a:r>
              <a:rPr lang="it-IT" sz="2000" b="1" dirty="0" err="1" smtClean="0"/>
              <a:t>Constituante</a:t>
            </a:r>
            <a:r>
              <a:rPr lang="it-IT" sz="2000" b="1" dirty="0" smtClean="0"/>
              <a:t> </a:t>
            </a:r>
            <a:r>
              <a:rPr lang="it-IT" sz="2000" b="1" dirty="0" err="1" smtClean="0"/>
              <a:t>et</a:t>
            </a:r>
            <a:r>
              <a:rPr lang="it-IT" sz="2000" b="1" dirty="0" smtClean="0"/>
              <a:t> </a:t>
            </a:r>
            <a:r>
              <a:rPr lang="it-IT" sz="2000" b="1" dirty="0" err="1" smtClean="0"/>
              <a:t>approuvé</a:t>
            </a:r>
            <a:r>
              <a:rPr lang="it-IT" sz="2000" b="1" dirty="0" smtClean="0"/>
              <a:t> par la </a:t>
            </a:r>
            <a:r>
              <a:rPr lang="it-IT" sz="2000" b="1" dirty="0" err="1" smtClean="0"/>
              <a:t>majorité</a:t>
            </a:r>
            <a:r>
              <a:rPr lang="it-IT" sz="2000" b="1" dirty="0" smtClean="0"/>
              <a:t>. Le </a:t>
            </a:r>
            <a:r>
              <a:rPr lang="it-IT" sz="2000" b="1" dirty="0" err="1" smtClean="0"/>
              <a:t>texte</a:t>
            </a:r>
            <a:r>
              <a:rPr lang="it-IT" sz="2000" b="1" dirty="0" smtClean="0"/>
              <a:t> entra en </a:t>
            </a:r>
            <a:r>
              <a:rPr lang="it-IT" sz="2000" b="1" dirty="0" err="1" smtClean="0"/>
              <a:t>vigueur</a:t>
            </a:r>
            <a:r>
              <a:rPr lang="it-IT" sz="2000" b="1" dirty="0" smtClean="0"/>
              <a:t> le 1er </a:t>
            </a:r>
            <a:r>
              <a:rPr lang="it-IT" sz="2000" b="1" dirty="0" err="1" smtClean="0"/>
              <a:t>janvier</a:t>
            </a:r>
            <a:r>
              <a:rPr lang="it-IT" sz="2000" b="1" dirty="0" smtClean="0"/>
              <a:t> 1948.</a:t>
            </a:r>
            <a:endParaRPr lang="it-IT" sz="2000" dirty="0" smtClean="0"/>
          </a:p>
          <a:p>
            <a:pPr lvl="0"/>
            <a:endParaRPr lang="it-IT" sz="2400" dirty="0"/>
          </a:p>
        </p:txBody>
      </p:sp>
      <p:pic>
        <p:nvPicPr>
          <p:cNvPr id="4" name="Immagine 4"/>
          <p:cNvPicPr>
            <a:picLocks noChangeAspect="1"/>
          </p:cNvPicPr>
          <p:nvPr/>
        </p:nvPicPr>
        <p:blipFill>
          <a:blip r:embed="rId3" cstate="print"/>
          <a:stretch>
            <a:fillRect/>
          </a:stretch>
        </p:blipFill>
        <p:spPr>
          <a:xfrm>
            <a:off x="6272783" y="1470026"/>
            <a:ext cx="5536756" cy="4246656"/>
          </a:xfrm>
          <a:prstGeom prst="rect">
            <a:avLst/>
          </a:prstGeom>
          <a:noFill/>
          <a:ln>
            <a:noFill/>
          </a:ln>
        </p:spPr>
      </p:pic>
      <p:sp>
        <p:nvSpPr>
          <p:cNvPr id="5" name="CasellaDiTesto 5"/>
          <p:cNvSpPr txBox="1"/>
          <p:nvPr/>
        </p:nvSpPr>
        <p:spPr>
          <a:xfrm>
            <a:off x="6528816" y="5961888"/>
            <a:ext cx="5084064" cy="923333"/>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dirty="0">
                <a:solidFill>
                  <a:srgbClr val="000000"/>
                </a:solidFill>
                <a:uFillTx/>
                <a:latin typeface="Calibri"/>
              </a:rPr>
              <a:t>Il Presidente della Repubblica Enrico de Nicola firma la Costituzione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dirty="0">
              <a:solidFill>
                <a:srgbClr val="000000"/>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54">
    <p:bg>
      <p:bgPr>
        <a:blipFill>
          <a:blip r:embed="rId2" cstate="print">
            <a:alphaModFix amt="36000"/>
          </a:blip>
          <a:stretch>
            <a:fillRect/>
          </a:stretch>
        </a:blipFill>
        <a:effectLst/>
      </p:bgPr>
    </p:bg>
    <p:spTree>
      <p:nvGrpSpPr>
        <p:cNvPr id="1" name=""/>
        <p:cNvGrpSpPr/>
        <p:nvPr/>
      </p:nvGrpSpPr>
      <p:grpSpPr>
        <a:xfrm>
          <a:off x="0" y="0"/>
          <a:ext cx="0" cy="0"/>
          <a:chOff x="0" y="0"/>
          <a:chExt cx="0" cy="0"/>
        </a:xfrm>
      </p:grpSpPr>
      <p:sp>
        <p:nvSpPr>
          <p:cNvPr id="2" name="Sottotitolo 2"/>
          <p:cNvSpPr txBox="1">
            <a:spLocks noGrp="1"/>
          </p:cNvSpPr>
          <p:nvPr>
            <p:ph idx="1"/>
          </p:nvPr>
        </p:nvSpPr>
        <p:spPr>
          <a:xfrm>
            <a:off x="261765" y="923333"/>
            <a:ext cx="5450445" cy="2428893"/>
          </a:xfrm>
        </p:spPr>
        <p:txBody>
          <a:bodyPr/>
          <a:lstStyle/>
          <a:p>
            <a:pPr marL="0" lvl="0" indent="0">
              <a:lnSpc>
                <a:spcPct val="70000"/>
              </a:lnSpc>
              <a:buNone/>
            </a:pPr>
            <a:r>
              <a:rPr lang="it-IT" sz="2400"/>
              <a:t>Le texte de la constitution est composé de 139 articles et quelques dispositions transitoires ou finales.</a:t>
            </a:r>
          </a:p>
          <a:p>
            <a:pPr marL="0" lvl="0" indent="0">
              <a:lnSpc>
                <a:spcPct val="70000"/>
              </a:lnSpc>
              <a:buNone/>
            </a:pPr>
            <a:r>
              <a:rPr lang="it-IT" sz="2400"/>
              <a:t>Elle veut s’opposer à la dictature, en affirmant des droits complètement nouveaux par rapport au passé  comme:</a:t>
            </a:r>
          </a:p>
        </p:txBody>
      </p:sp>
      <p:sp>
        <p:nvSpPr>
          <p:cNvPr id="3" name="Segnaposto contenuto 3"/>
          <p:cNvSpPr txBox="1">
            <a:spLocks noGrp="1"/>
          </p:cNvSpPr>
          <p:nvPr>
            <p:ph idx="2"/>
          </p:nvPr>
        </p:nvSpPr>
        <p:spPr>
          <a:xfrm>
            <a:off x="359852" y="2780928"/>
            <a:ext cx="5333722" cy="4562727"/>
          </a:xfrm>
        </p:spPr>
        <p:txBody>
          <a:bodyPr/>
          <a:lstStyle/>
          <a:p>
            <a:pPr lvl="0">
              <a:lnSpc>
                <a:spcPct val="80000"/>
              </a:lnSpc>
              <a:buNone/>
            </a:pPr>
            <a:r>
              <a:rPr lang="it-IT" sz="2600">
                <a:latin typeface="Century Gothic" pitchFamily="34"/>
              </a:rPr>
              <a:t>  </a:t>
            </a:r>
            <a:r>
              <a:rPr lang="it-IT" sz="2400"/>
              <a:t/>
            </a:r>
            <a:br>
              <a:rPr lang="it-IT" sz="2400"/>
            </a:br>
            <a:r>
              <a:rPr lang="it-IT" sz="2400"/>
              <a:t>- Reconnaissance des droits de l’homme</a:t>
            </a:r>
          </a:p>
          <a:p>
            <a:pPr lvl="0">
              <a:lnSpc>
                <a:spcPct val="80000"/>
              </a:lnSpc>
              <a:buNone/>
            </a:pPr>
            <a:r>
              <a:rPr lang="it-IT" sz="2400"/>
              <a:t>   - Égalité de tous les citoyens</a:t>
            </a:r>
          </a:p>
          <a:p>
            <a:pPr lvl="0">
              <a:lnSpc>
                <a:spcPct val="80000"/>
              </a:lnSpc>
              <a:buChar char="-"/>
            </a:pPr>
            <a:endParaRPr lang="it-IT" sz="2600">
              <a:latin typeface="Century Gothic" pitchFamily="34"/>
            </a:endParaRPr>
          </a:p>
          <a:p>
            <a:pPr lvl="0">
              <a:lnSpc>
                <a:spcPct val="80000"/>
              </a:lnSpc>
              <a:buChar char="-"/>
            </a:pPr>
            <a:endParaRPr lang="it-IT" sz="2600"/>
          </a:p>
          <a:p>
            <a:pPr lvl="0">
              <a:lnSpc>
                <a:spcPct val="80000"/>
              </a:lnSpc>
              <a:buNone/>
            </a:pPr>
            <a:endParaRPr lang="it-IT" sz="2600">
              <a:latin typeface="Century Gothic" pitchFamily="34"/>
            </a:endParaRPr>
          </a:p>
          <a:p>
            <a:pPr lvl="0">
              <a:lnSpc>
                <a:spcPct val="80000"/>
              </a:lnSpc>
              <a:buNone/>
            </a:pPr>
            <a:endParaRPr lang="it-IT" sz="2600">
              <a:latin typeface="Century Gothic" pitchFamily="34"/>
            </a:endParaRPr>
          </a:p>
        </p:txBody>
      </p:sp>
      <p:sp>
        <p:nvSpPr>
          <p:cNvPr id="4" name="Rettangolo 3"/>
          <p:cNvSpPr/>
          <p:nvPr/>
        </p:nvSpPr>
        <p:spPr>
          <a:xfrm>
            <a:off x="14383" y="0"/>
            <a:ext cx="12174440" cy="923333"/>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5400" b="1" i="0" u="none" strike="noStrike" kern="0" cap="none" spc="0" baseline="0">
                <a:solidFill>
                  <a:srgbClr val="000000"/>
                </a:solidFill>
                <a:effectLst>
                  <a:innerShdw blurRad="63500" dist="50800" dir="13500000">
                    <a:prstClr val="black">
                      <a:alpha val="50000"/>
                    </a:prstClr>
                  </a:innerShdw>
                </a:effectLst>
                <a:uFillTx/>
                <a:latin typeface="Lucida Sans Unicode"/>
              </a:rPr>
              <a:t>Démocratie et constitution</a:t>
            </a:r>
            <a:endParaRPr lang="it-IT" sz="5400" b="1" i="0" u="none" strike="noStrike" kern="1200" cap="none" spc="0" baseline="0">
              <a:solidFill>
                <a:srgbClr val="000000"/>
              </a:solidFill>
              <a:effectLst>
                <a:innerShdw blurRad="63500" dist="50800" dir="13500000">
                  <a:prstClr val="black">
                    <a:alpha val="50000"/>
                  </a:prstClr>
                </a:innerShdw>
              </a:effectLst>
              <a:uFillTx/>
              <a:latin typeface="Lucida Sans Unicode"/>
            </a:endParaRPr>
          </a:p>
        </p:txBody>
      </p:sp>
      <p:pic>
        <p:nvPicPr>
          <p:cNvPr id="5" name="Immagine 4"/>
          <p:cNvPicPr>
            <a:picLocks noChangeAspect="1"/>
          </p:cNvPicPr>
          <p:nvPr/>
        </p:nvPicPr>
        <p:blipFill>
          <a:blip r:embed="rId3" cstate="print"/>
          <a:stretch>
            <a:fillRect/>
          </a:stretch>
        </p:blipFill>
        <p:spPr>
          <a:xfrm>
            <a:off x="5712211" y="923333"/>
            <a:ext cx="6112507" cy="4782522"/>
          </a:xfrm>
          <a:prstGeom prst="rect">
            <a:avLst/>
          </a:prstGeom>
          <a:noFill/>
          <a:ln>
            <a:noFill/>
          </a:ln>
        </p:spPr>
      </p:pic>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heel(4)">
                                      <p:cBhvr>
                                        <p:cTn id="12" dur="2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heel(4)">
                                      <p:cBhvr>
                                        <p:cTn id="17" dur="2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1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1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name="Slide8">
    <p:bg>
      <p:bgPr>
        <a:gradFill>
          <a:gsLst>
            <a:gs pos="0">
              <a:srgbClr val="9AB5E4"/>
            </a:gs>
            <a:gs pos="100000">
              <a:srgbClr val="C2D1ED"/>
            </a:gs>
          </a:gsLst>
          <a:lin ang="5400000"/>
        </a:gradFill>
        <a:effectLst/>
      </p:bgPr>
    </p:bg>
    <p:spTree>
      <p:nvGrpSpPr>
        <p:cNvPr id="1" name=""/>
        <p:cNvGrpSpPr/>
        <p:nvPr/>
      </p:nvGrpSpPr>
      <p:grpSpPr>
        <a:xfrm>
          <a:off x="0" y="0"/>
          <a:ext cx="0" cy="0"/>
          <a:chOff x="0" y="0"/>
          <a:chExt cx="0" cy="0"/>
        </a:xfrm>
      </p:grpSpPr>
      <p:sp>
        <p:nvSpPr>
          <p:cNvPr id="2" name="Titolo 1"/>
          <p:cNvSpPr txBox="1">
            <a:spLocks noGrp="1"/>
          </p:cNvSpPr>
          <p:nvPr>
            <p:ph type="ctrTitle"/>
          </p:nvPr>
        </p:nvSpPr>
        <p:spPr>
          <a:xfrm>
            <a:off x="146916" y="90681"/>
            <a:ext cx="11274661" cy="1470026"/>
          </a:xfrm>
        </p:spPr>
        <p:txBody>
          <a:bodyPr/>
          <a:lstStyle/>
          <a:p>
            <a:pPr lvl="0"/>
            <a:r>
              <a:rPr lang="it-IT" sz="4000">
                <a:hlinkClick r:id="rId3" action="ppaction://hlinksldjump"/>
              </a:rPr>
              <a:t>DEMOCRAZIA </a:t>
            </a:r>
            <a:r>
              <a:rPr lang="it-IT" sz="4000"/>
              <a:t>DIRETTA E </a:t>
            </a:r>
            <a:r>
              <a:rPr lang="it-IT" sz="4000">
                <a:hlinkClick r:id="rId4" action="ppaction://hlinksldjump"/>
              </a:rPr>
              <a:t>INDIRETTA</a:t>
            </a:r>
            <a:r>
              <a:rPr lang="it-IT" sz="4000"/>
              <a:t/>
            </a:r>
            <a:br>
              <a:rPr lang="it-IT" sz="4000"/>
            </a:br>
            <a:r>
              <a:rPr lang="it-IT" sz="4000"/>
              <a:t>D</a:t>
            </a:r>
            <a:r>
              <a:rPr lang="it-IT" sz="4000">
                <a:cs typeface="Times New Roman"/>
              </a:rPr>
              <a:t>É</a:t>
            </a:r>
            <a:r>
              <a:rPr lang="it-IT" sz="4000"/>
              <a:t>MOCRATI</a:t>
            </a:r>
            <a:r>
              <a:rPr lang="it-IT" sz="4000">
                <a:cs typeface="Times New Roman"/>
              </a:rPr>
              <a:t>E DIRECTE ET INDIRECTE</a:t>
            </a:r>
            <a:endParaRPr lang="it-IT" sz="4000"/>
          </a:p>
        </p:txBody>
      </p:sp>
      <p:sp>
        <p:nvSpPr>
          <p:cNvPr id="3" name="Sottotitolo 2"/>
          <p:cNvSpPr txBox="1">
            <a:spLocks noGrp="1"/>
          </p:cNvSpPr>
          <p:nvPr>
            <p:ph type="subTitle" idx="1"/>
          </p:nvPr>
        </p:nvSpPr>
        <p:spPr>
          <a:xfrm>
            <a:off x="69485" y="1023588"/>
            <a:ext cx="12119338" cy="3341519"/>
          </a:xfrm>
        </p:spPr>
        <p:txBody>
          <a:bodyPr anchorCtr="0"/>
          <a:lstStyle/>
          <a:p>
            <a:pPr lvl="0">
              <a:lnSpc>
                <a:spcPct val="70000"/>
              </a:lnSpc>
            </a:pPr>
            <a:endParaRPr lang="it-IT" sz="1500" b="1"/>
          </a:p>
          <a:p>
            <a:pPr lvl="0" algn="just">
              <a:lnSpc>
                <a:spcPct val="70000"/>
              </a:lnSpc>
            </a:pPr>
            <a:endParaRPr lang="it-IT" sz="1500" b="1">
              <a:latin typeface="Century Gothic" pitchFamily="34"/>
              <a:cs typeface="Arial" pitchFamily="34"/>
            </a:endParaRPr>
          </a:p>
          <a:p>
            <a:pPr lvl="0" algn="just">
              <a:lnSpc>
                <a:spcPct val="70000"/>
              </a:lnSpc>
            </a:pPr>
            <a:endParaRPr lang="it-IT" sz="1500" b="1">
              <a:latin typeface="Century Gothic" pitchFamily="34"/>
              <a:cs typeface="Arial" pitchFamily="34"/>
            </a:endParaRPr>
          </a:p>
          <a:p>
            <a:pPr lvl="0" algn="l">
              <a:lnSpc>
                <a:spcPct val="70000"/>
              </a:lnSpc>
            </a:pPr>
            <a:r>
              <a:rPr lang="it-IT" sz="2400">
                <a:cs typeface="Arial" pitchFamily="34"/>
              </a:rPr>
              <a:t>La démocratie directe </a:t>
            </a:r>
            <a:r>
              <a:rPr lang="fr-FR" sz="2400">
                <a:cs typeface="Arial" pitchFamily="34"/>
              </a:rPr>
              <a:t>se vérifie quand le corps éléctoral décide personnellement les questions d'intérêt général.</a:t>
            </a:r>
            <a:endParaRPr lang="it-IT" sz="2400">
              <a:cs typeface="Arial" pitchFamily="34"/>
            </a:endParaRPr>
          </a:p>
          <a:p>
            <a:pPr lvl="0" algn="just">
              <a:lnSpc>
                <a:spcPct val="70000"/>
              </a:lnSpc>
            </a:pPr>
            <a:endParaRPr lang="it-IT" sz="2400">
              <a:latin typeface="Century Gothic" pitchFamily="34"/>
              <a:cs typeface="Arial" pitchFamily="34"/>
            </a:endParaRPr>
          </a:p>
          <a:p>
            <a:pPr lvl="0" algn="just">
              <a:lnSpc>
                <a:spcPct val="70000"/>
              </a:lnSpc>
            </a:pPr>
            <a:r>
              <a:rPr lang="fr-FR" sz="2400">
                <a:cs typeface="Arial" pitchFamily="34"/>
              </a:rPr>
              <a:t>La démocratie indirecte se vérifie quand le peuple élit ses représentants, qui sont chargés de décider les questions d'intérêt général.</a:t>
            </a:r>
            <a:endParaRPr lang="it-IT" sz="2400">
              <a:cs typeface="Arial" pitchFamily="34"/>
            </a:endParaRPr>
          </a:p>
        </p:txBody>
      </p:sp>
      <p:pic>
        <p:nvPicPr>
          <p:cNvPr id="4" name="Immagine 4"/>
          <p:cNvPicPr>
            <a:picLocks noChangeAspect="1"/>
          </p:cNvPicPr>
          <p:nvPr/>
        </p:nvPicPr>
        <p:blipFill>
          <a:blip r:embed="rId5" cstate="print"/>
          <a:stretch>
            <a:fillRect/>
          </a:stretch>
        </p:blipFill>
        <p:spPr>
          <a:xfrm>
            <a:off x="0" y="4941170"/>
            <a:ext cx="12188823" cy="193241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name="Slide10">
    <p:bg>
      <p:bgPr>
        <a:blipFill>
          <a:blip r:embed="rId2" cstate="print">
            <a:alphaModFix amt="76000"/>
          </a:blip>
          <a:stretch>
            <a:fillRect/>
          </a:stretch>
        </a:blipFill>
        <a:effectLst/>
      </p:bgPr>
    </p:bg>
    <p:spTree>
      <p:nvGrpSpPr>
        <p:cNvPr id="1" name=""/>
        <p:cNvGrpSpPr/>
        <p:nvPr/>
      </p:nvGrpSpPr>
      <p:grpSpPr>
        <a:xfrm>
          <a:off x="0" y="0"/>
          <a:ext cx="0" cy="0"/>
          <a:chOff x="0" y="0"/>
          <a:chExt cx="0" cy="0"/>
        </a:xfrm>
      </p:grpSpPr>
      <p:sp>
        <p:nvSpPr>
          <p:cNvPr id="2" name="Titolo 1"/>
          <p:cNvSpPr txBox="1">
            <a:spLocks noGrp="1"/>
          </p:cNvSpPr>
          <p:nvPr>
            <p:ph type="title"/>
          </p:nvPr>
        </p:nvSpPr>
        <p:spPr>
          <a:xfrm>
            <a:off x="609438" y="274640"/>
            <a:ext cx="10969947" cy="1066126"/>
          </a:xfrm>
        </p:spPr>
        <p:txBody>
          <a:bodyPr anchorCtr="1"/>
          <a:lstStyle/>
          <a:p>
            <a:pPr lvl="0" algn="ctr"/>
            <a:r>
              <a:rPr lang="it-IT" sz="3000">
                <a:latin typeface="Arial" pitchFamily="34"/>
                <a:cs typeface="Arial" pitchFamily="34"/>
              </a:rPr>
              <a:t>Analisi degli articoli più importanti</a:t>
            </a:r>
            <a:br>
              <a:rPr lang="it-IT" sz="3000">
                <a:latin typeface="Arial" pitchFamily="34"/>
                <a:cs typeface="Arial" pitchFamily="34"/>
              </a:rPr>
            </a:br>
            <a:r>
              <a:rPr lang="fr-FR" sz="3000">
                <a:latin typeface="Arial" pitchFamily="34"/>
                <a:cs typeface="Arial" pitchFamily="34"/>
              </a:rPr>
              <a:t>Analyse des articles les plus importants</a:t>
            </a:r>
            <a:endParaRPr lang="it-IT" sz="3000">
              <a:latin typeface="Arial" pitchFamily="34"/>
              <a:cs typeface="Arial" pitchFamily="34"/>
            </a:endParaRPr>
          </a:p>
        </p:txBody>
      </p:sp>
      <p:sp>
        <p:nvSpPr>
          <p:cNvPr id="3" name="Segnaposto contenuto 2"/>
          <p:cNvSpPr txBox="1">
            <a:spLocks noGrp="1"/>
          </p:cNvSpPr>
          <p:nvPr>
            <p:ph idx="1"/>
          </p:nvPr>
        </p:nvSpPr>
        <p:spPr>
          <a:xfrm>
            <a:off x="0" y="1268766"/>
            <a:ext cx="12188823" cy="5256583"/>
          </a:xfrm>
          <a:solidFill>
            <a:srgbClr val="E2F0D9">
              <a:alpha val="46000"/>
            </a:srgbClr>
          </a:solidFill>
        </p:spPr>
        <p:txBody>
          <a:bodyPr/>
          <a:lstStyle/>
          <a:p>
            <a:pPr lvl="0">
              <a:buNone/>
            </a:pPr>
            <a:r>
              <a:rPr lang="it-IT" sz="2400" b="1"/>
              <a:t>DEMOCRAZIA DIRETTA/</a:t>
            </a:r>
            <a:r>
              <a:rPr lang="it-IT" sz="2400" b="1">
                <a:latin typeface="Arial" pitchFamily="34"/>
                <a:cs typeface="Arial" pitchFamily="34"/>
              </a:rPr>
              <a:t> </a:t>
            </a:r>
            <a:r>
              <a:rPr lang="it-IT" sz="2400" b="1"/>
              <a:t>D</a:t>
            </a:r>
            <a:r>
              <a:rPr lang="it-IT" sz="2400" b="1">
                <a:cs typeface="Times New Roman"/>
              </a:rPr>
              <a:t>É</a:t>
            </a:r>
            <a:r>
              <a:rPr lang="it-IT" sz="2400" b="1"/>
              <a:t>MOCRATI</a:t>
            </a:r>
            <a:r>
              <a:rPr lang="it-IT" sz="2400" b="1">
                <a:cs typeface="Times New Roman"/>
              </a:rPr>
              <a:t>E DIRECTE </a:t>
            </a:r>
            <a:endParaRPr lang="it-IT" sz="2400" b="1"/>
          </a:p>
          <a:p>
            <a:pPr lvl="0">
              <a:buNone/>
            </a:pPr>
            <a:r>
              <a:rPr lang="it-IT" sz="2400"/>
              <a:t>Art.75 Referendum/ Référendum          </a:t>
            </a:r>
          </a:p>
          <a:p>
            <a:pPr lvl="0">
              <a:buNone/>
            </a:pPr>
            <a:r>
              <a:rPr lang="it-IT" sz="2400"/>
              <a:t>“ È indetto </a:t>
            </a:r>
            <a:r>
              <a:rPr lang="it-IT" sz="2400" i="1"/>
              <a:t>referendum popolare per deliberare l’abrogazione, totale o parziale,</a:t>
            </a:r>
            <a:r>
              <a:rPr lang="it-IT" sz="2400"/>
              <a:t>di una legge o di un atto avente valore di legge, quando lo richiedono cinquecentomila elettori o cinque Consigli regionali.</a:t>
            </a:r>
          </a:p>
          <a:p>
            <a:pPr lvl="0">
              <a:buNone/>
            </a:pPr>
            <a:r>
              <a:rPr lang="it-IT" sz="2400"/>
              <a:t>Non è ammesso il </a:t>
            </a:r>
            <a:r>
              <a:rPr lang="it-IT" sz="2400" i="1"/>
              <a:t>referendum per le leggi tributarie e di bilancio, di amnistia </a:t>
            </a:r>
            <a:r>
              <a:rPr lang="it-IT" sz="2400"/>
              <a:t>e di indulto, di autorizzazione a ratificare trattati internazionali.</a:t>
            </a:r>
          </a:p>
          <a:p>
            <a:pPr lvl="0">
              <a:buNone/>
            </a:pPr>
            <a:r>
              <a:rPr lang="it-IT" sz="2400"/>
              <a:t>Hanno diritto di partecipare al </a:t>
            </a:r>
            <a:r>
              <a:rPr lang="it-IT" sz="2400" i="1"/>
              <a:t>referendum tutti i cittadini chiamati ad eleggere </a:t>
            </a:r>
            <a:r>
              <a:rPr lang="it-IT" sz="2400"/>
              <a:t>la Camera dei deputati.</a:t>
            </a:r>
          </a:p>
          <a:p>
            <a:pPr lvl="0">
              <a:buNone/>
            </a:pPr>
            <a:r>
              <a:rPr lang="it-IT" sz="2400"/>
              <a:t>La proposta soggetta a </a:t>
            </a:r>
            <a:r>
              <a:rPr lang="it-IT" sz="2400" i="1"/>
              <a:t>referendum è approvata se ha partecipato alla votazione </a:t>
            </a:r>
            <a:r>
              <a:rPr lang="it-IT" sz="2400"/>
              <a:t>la maggioranza degli aventi diritto, e se è raggiunta la maggioranza dei voti validamente espressi. La legge determina le modalità di attuazione del </a:t>
            </a:r>
            <a:r>
              <a:rPr lang="it-IT" sz="2400" i="1"/>
              <a:t>referendum.”</a:t>
            </a:r>
            <a:endParaRPr lang="it-IT" sz="2400"/>
          </a:p>
          <a:p>
            <a:pPr lvl="0">
              <a:spcBef>
                <a:spcPts val="300"/>
              </a:spcBef>
            </a:pPr>
            <a:endParaRPr lang="it-IT" sz="105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name="Slide11">
    <p:bg>
      <p:bgPr>
        <a:blipFill>
          <a:blip r:embed="rId3" cstate="print"/>
          <a:stretch>
            <a:fillRect/>
          </a:stretch>
        </a:blip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366912" y="804672"/>
            <a:ext cx="11501999" cy="5486400"/>
          </a:xfrm>
        </p:spPr>
        <p:txBody>
          <a:bodyPr/>
          <a:lstStyle/>
          <a:p>
            <a:pPr lvl="0">
              <a:spcBef>
                <a:spcPts val="500"/>
              </a:spcBef>
              <a:buNone/>
            </a:pPr>
            <a:r>
              <a:rPr lang="it-IT" sz="2100" b="1">
                <a:solidFill>
                  <a:srgbClr val="FFFFFF"/>
                </a:solidFill>
              </a:rPr>
              <a:t>D</a:t>
            </a:r>
            <a:r>
              <a:rPr lang="it-IT" sz="2100" b="1">
                <a:solidFill>
                  <a:srgbClr val="FFFFFF"/>
                </a:solidFill>
                <a:cs typeface="Times New Roman"/>
              </a:rPr>
              <a:t>É</a:t>
            </a:r>
            <a:r>
              <a:rPr lang="it-IT" sz="2100" b="1">
                <a:solidFill>
                  <a:srgbClr val="FFFFFF"/>
                </a:solidFill>
              </a:rPr>
              <a:t>MOCRATI</a:t>
            </a:r>
            <a:r>
              <a:rPr lang="it-IT" sz="2100" b="1">
                <a:solidFill>
                  <a:srgbClr val="FFFFFF"/>
                </a:solidFill>
                <a:cs typeface="Times New Roman"/>
              </a:rPr>
              <a:t>E DIRECTE </a:t>
            </a:r>
            <a:endParaRPr lang="it-IT" sz="2100" b="1">
              <a:solidFill>
                <a:srgbClr val="FFFFFF"/>
              </a:solidFill>
              <a:cs typeface="Arial" pitchFamily="34"/>
            </a:endParaRPr>
          </a:p>
          <a:p>
            <a:pPr lvl="0">
              <a:spcBef>
                <a:spcPts val="500"/>
              </a:spcBef>
              <a:buNone/>
            </a:pPr>
            <a:r>
              <a:rPr lang="it-IT" sz="2100" b="1">
                <a:solidFill>
                  <a:srgbClr val="FFFFFF"/>
                </a:solidFill>
              </a:rPr>
              <a:t>Art.71 Loi d'initiative populaire</a:t>
            </a:r>
          </a:p>
          <a:p>
            <a:pPr lvl="0">
              <a:spcBef>
                <a:spcPts val="500"/>
              </a:spcBef>
              <a:buNone/>
            </a:pPr>
            <a:endParaRPr lang="it-IT" sz="2000" b="1"/>
          </a:p>
          <a:p>
            <a:pPr lvl="0">
              <a:spcBef>
                <a:spcPts val="500"/>
              </a:spcBef>
              <a:buNone/>
            </a:pPr>
            <a:r>
              <a:rPr lang="it-IT" sz="3200" b="1">
                <a:solidFill>
                  <a:srgbClr val="FFFFFF"/>
                </a:solidFill>
              </a:rPr>
              <a:t>“L’iniziativa delle leggi appartiene al Governo, a ciascun membro</a:t>
            </a:r>
          </a:p>
          <a:p>
            <a:pPr lvl="0">
              <a:spcBef>
                <a:spcPts val="500"/>
              </a:spcBef>
              <a:buNone/>
            </a:pPr>
            <a:r>
              <a:rPr lang="it-IT" sz="3200" b="1">
                <a:solidFill>
                  <a:srgbClr val="FFFFFF"/>
                </a:solidFill>
              </a:rPr>
              <a:t>delle Camere ed agli organi ed enti ai quali sia conferita da legge</a:t>
            </a:r>
          </a:p>
          <a:p>
            <a:pPr lvl="0">
              <a:spcBef>
                <a:spcPts val="500"/>
              </a:spcBef>
              <a:buNone/>
            </a:pPr>
            <a:r>
              <a:rPr lang="it-IT" sz="3200" b="1">
                <a:solidFill>
                  <a:srgbClr val="FFFFFF"/>
                </a:solidFill>
              </a:rPr>
              <a:t>costituzionale.</a:t>
            </a:r>
          </a:p>
          <a:p>
            <a:pPr lvl="0">
              <a:spcBef>
                <a:spcPts val="500"/>
              </a:spcBef>
              <a:buNone/>
            </a:pPr>
            <a:r>
              <a:rPr lang="it-IT" sz="3200" b="1">
                <a:solidFill>
                  <a:srgbClr val="FFFFFF"/>
                </a:solidFill>
              </a:rPr>
              <a:t>Il popolo esercita l’iniziativa delle leggi, mediante la proposta, da parte di</a:t>
            </a:r>
          </a:p>
          <a:p>
            <a:pPr lvl="0">
              <a:spcBef>
                <a:spcPts val="500"/>
              </a:spcBef>
              <a:buNone/>
            </a:pPr>
            <a:r>
              <a:rPr lang="it-IT" sz="3200" b="1">
                <a:solidFill>
                  <a:srgbClr val="FFFFFF"/>
                </a:solidFill>
              </a:rPr>
              <a:t>almeno cinquantamila elettori, di un progetto redatto in articoli.”</a:t>
            </a:r>
          </a:p>
          <a:p>
            <a:pPr lvl="0">
              <a:spcBef>
                <a:spcPts val="500"/>
              </a:spcBef>
              <a:buNone/>
            </a:pPr>
            <a:endParaRPr lang="it-IT" sz="2000">
              <a:solidFill>
                <a:srgbClr val="FFFFFF"/>
              </a:solidFill>
            </a:endParaRPr>
          </a:p>
          <a:p>
            <a:pPr lvl="0">
              <a:spcBef>
                <a:spcPts val="500"/>
              </a:spcBef>
              <a:buNone/>
            </a:pPr>
            <a:endParaRPr lang="it-IT" sz="2000" b="1">
              <a:solidFill>
                <a:srgbClr val="FFFFFF"/>
              </a:solidFill>
              <a:cs typeface="Arial" pitchFamily="34"/>
            </a:endParaRPr>
          </a:p>
        </p:txBody>
      </p:sp>
      <p:sp>
        <p:nvSpPr>
          <p:cNvPr id="3" name="Personalizzato 2">
            <a:hlinkClick r:id="rId4" action="ppaction://hlinksldjump"/>
          </p:cNvPr>
          <p:cNvSpPr/>
          <p:nvPr/>
        </p:nvSpPr>
        <p:spPr>
          <a:xfrm>
            <a:off x="11062959" y="6165305"/>
            <a:ext cx="288036" cy="360035"/>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7 f14 1"/>
              <a:gd name="f21" fmla="*/ f18 f14 1"/>
            </a:gdLst>
            <a:ahLst/>
            <a:cxnLst>
              <a:cxn ang="3cd4">
                <a:pos x="hc" y="t"/>
              </a:cxn>
              <a:cxn ang="0">
                <a:pos x="r" y="vc"/>
              </a:cxn>
              <a:cxn ang="cd4">
                <a:pos x="hc" y="b"/>
              </a:cxn>
              <a:cxn ang="cd2">
                <a:pos x="l" y="vc"/>
              </a:cxn>
            </a:cxnLst>
            <a:rect l="f19" t="f19" r="f20" b="f21"/>
            <a:pathLst>
              <a:path>
                <a:moveTo>
                  <a:pt x="f19" y="f19"/>
                </a:moveTo>
                <a:lnTo>
                  <a:pt x="f20" y="f19"/>
                </a:lnTo>
                <a:lnTo>
                  <a:pt x="f20" y="f21"/>
                </a:lnTo>
                <a:lnTo>
                  <a:pt x="f19" y="f21"/>
                </a:lnTo>
                <a:close/>
              </a:path>
            </a:pathLst>
          </a:custGeom>
          <a:solidFill>
            <a:srgbClr val="4F81BD"/>
          </a:solidFill>
          <a:ln w="25402">
            <a:solidFill>
              <a:srgbClr val="385D8A"/>
            </a:solidFill>
            <a:prstDash val="solid"/>
            <a:miter/>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FFFFFF"/>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name="Slide12">
    <p:bg>
      <p:bgPr>
        <a:blipFill>
          <a:blip r:embed="rId2" cstate="print">
            <a:alphaModFix amt="39000"/>
          </a:blip>
          <a:stretch>
            <a:fillRect/>
          </a:stretch>
        </a:blip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693810" y="1124739"/>
            <a:ext cx="9753603" cy="4343400"/>
          </a:xfrm>
        </p:spPr>
        <p:txBody>
          <a:bodyPr/>
          <a:lstStyle/>
          <a:p>
            <a:pPr lvl="0">
              <a:lnSpc>
                <a:spcPct val="70000"/>
              </a:lnSpc>
              <a:spcBef>
                <a:spcPts val="500"/>
              </a:spcBef>
              <a:buNone/>
            </a:pPr>
            <a:r>
              <a:rPr lang="it-IT" sz="2000" b="1"/>
              <a:t>D</a:t>
            </a:r>
            <a:r>
              <a:rPr lang="it-IT" sz="2000" b="1">
                <a:cs typeface="Times New Roman"/>
              </a:rPr>
              <a:t>É</a:t>
            </a:r>
            <a:r>
              <a:rPr lang="it-IT" sz="2000" b="1"/>
              <a:t>MOCRATI</a:t>
            </a:r>
            <a:r>
              <a:rPr lang="it-IT" sz="2000" b="1">
                <a:cs typeface="Times New Roman"/>
              </a:rPr>
              <a:t>E INDIRECTE</a:t>
            </a:r>
            <a:endParaRPr lang="it-IT" sz="2000" b="1">
              <a:cs typeface="Arial" pitchFamily="34"/>
            </a:endParaRPr>
          </a:p>
          <a:p>
            <a:pPr lvl="0">
              <a:lnSpc>
                <a:spcPct val="70000"/>
              </a:lnSpc>
              <a:spcBef>
                <a:spcPts val="500"/>
              </a:spcBef>
              <a:buNone/>
            </a:pPr>
            <a:r>
              <a:rPr lang="it-IT" sz="2800"/>
              <a:t>Art. 56 </a:t>
            </a:r>
            <a:r>
              <a:rPr lang="fr-FR" sz="2800"/>
              <a:t>Eléction des représentants du peuple par le suffrage universel</a:t>
            </a:r>
            <a:endParaRPr lang="it-IT" sz="2800"/>
          </a:p>
          <a:p>
            <a:pPr lvl="0">
              <a:lnSpc>
                <a:spcPct val="70000"/>
              </a:lnSpc>
              <a:spcBef>
                <a:spcPts val="500"/>
              </a:spcBef>
              <a:buNone/>
            </a:pPr>
            <a:endParaRPr lang="it-IT" sz="2800"/>
          </a:p>
          <a:p>
            <a:pPr lvl="0">
              <a:lnSpc>
                <a:spcPct val="70000"/>
              </a:lnSpc>
              <a:spcBef>
                <a:spcPts val="500"/>
              </a:spcBef>
              <a:buNone/>
            </a:pPr>
            <a:r>
              <a:rPr lang="it-IT" sz="2800"/>
              <a:t>“La Camera dei deputati è eletta a suffragio universale e diretto.</a:t>
            </a:r>
          </a:p>
          <a:p>
            <a:pPr lvl="0">
              <a:lnSpc>
                <a:spcPct val="70000"/>
              </a:lnSpc>
              <a:spcBef>
                <a:spcPts val="500"/>
              </a:spcBef>
              <a:buNone/>
            </a:pPr>
            <a:r>
              <a:rPr lang="it-IT" sz="2800"/>
              <a:t>Il numero dei deputati è di seicentotrenta, dodici dei quali eletti nella</a:t>
            </a:r>
          </a:p>
          <a:p>
            <a:pPr lvl="0">
              <a:lnSpc>
                <a:spcPct val="70000"/>
              </a:lnSpc>
              <a:spcBef>
                <a:spcPts val="500"/>
              </a:spcBef>
              <a:buNone/>
            </a:pPr>
            <a:r>
              <a:rPr lang="it-IT" sz="2800"/>
              <a:t>circoscrizione Estero.</a:t>
            </a:r>
          </a:p>
          <a:p>
            <a:pPr lvl="0">
              <a:lnSpc>
                <a:spcPct val="70000"/>
              </a:lnSpc>
              <a:spcBef>
                <a:spcPts val="500"/>
              </a:spcBef>
              <a:buNone/>
            </a:pPr>
            <a:r>
              <a:rPr lang="it-IT" sz="2800"/>
              <a:t>Sono eleggibili a deputati tutti gli elettori che nel giorno</a:t>
            </a:r>
          </a:p>
          <a:p>
            <a:pPr lvl="0">
              <a:lnSpc>
                <a:spcPct val="70000"/>
              </a:lnSpc>
              <a:spcBef>
                <a:spcPts val="500"/>
              </a:spcBef>
              <a:buNone/>
            </a:pPr>
            <a:r>
              <a:rPr lang="it-IT" sz="2800"/>
              <a:t>delle elezioni hanno compiuto i venticinque anni di età.”</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13">
    <p:bg>
      <p:bgPr>
        <a:blipFill>
          <a:blip r:embed="rId2" cstate="print">
            <a:alphaModFix amt="42000"/>
          </a:blip>
          <a:stretch>
            <a:fillRect/>
          </a:stretch>
        </a:blip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609438" y="260823"/>
            <a:ext cx="10969947" cy="6192691"/>
          </a:xfrm>
        </p:spPr>
        <p:txBody>
          <a:bodyPr/>
          <a:lstStyle/>
          <a:p>
            <a:pPr lvl="0">
              <a:lnSpc>
                <a:spcPct val="70000"/>
              </a:lnSpc>
              <a:spcBef>
                <a:spcPts val="500"/>
              </a:spcBef>
              <a:buNone/>
            </a:pPr>
            <a:r>
              <a:rPr lang="en-US" sz="2800" b="1"/>
              <a:t>JEAN-JACQUES ROUSSEAU </a:t>
            </a:r>
            <a:r>
              <a:rPr lang="fr-FR" sz="2800" b="1"/>
              <a:t>a soutenu que la seule forme de vraie</a:t>
            </a:r>
          </a:p>
          <a:p>
            <a:pPr lvl="0">
              <a:lnSpc>
                <a:spcPct val="70000"/>
              </a:lnSpc>
              <a:spcBef>
                <a:spcPts val="500"/>
              </a:spcBef>
              <a:buNone/>
            </a:pPr>
            <a:r>
              <a:rPr lang="fr-FR" sz="2800" b="1"/>
              <a:t>démocratie est la démocratie directe.</a:t>
            </a:r>
          </a:p>
          <a:p>
            <a:pPr lvl="0">
              <a:lnSpc>
                <a:spcPct val="70000"/>
              </a:lnSpc>
              <a:spcBef>
                <a:spcPts val="500"/>
              </a:spcBef>
              <a:buNone/>
            </a:pPr>
            <a:endParaRPr lang="fr-FR" sz="2800" b="1"/>
          </a:p>
          <a:p>
            <a:pPr lvl="0">
              <a:lnSpc>
                <a:spcPct val="70000"/>
              </a:lnSpc>
              <a:spcBef>
                <a:spcPts val="500"/>
              </a:spcBef>
              <a:buNone/>
            </a:pPr>
            <a:endParaRPr lang="en-US" sz="2800" b="1"/>
          </a:p>
          <a:p>
            <a:pPr lvl="0">
              <a:lnSpc>
                <a:spcPct val="70000"/>
              </a:lnSpc>
              <a:spcBef>
                <a:spcPts val="500"/>
              </a:spcBef>
              <a:buNone/>
            </a:pPr>
            <a:endParaRPr lang="it-IT" sz="2000" b="1"/>
          </a:p>
          <a:p>
            <a:pPr lvl="0">
              <a:lnSpc>
                <a:spcPct val="70000"/>
              </a:lnSpc>
              <a:spcBef>
                <a:spcPts val="500"/>
              </a:spcBef>
              <a:buNone/>
            </a:pPr>
            <a:r>
              <a:rPr lang="it-IT" sz="3200" b="1"/>
              <a:t>“ La souveraineté ne peut être représentée, par la même raison qu'elle ne peut être aliénée ; elle consiste essentiellement dans la volonté générale et la volonté ne se représente point ; elle est la même ou elle est autre ; il n'y a point de milieu. Les députés du peuple ne sont donc ni ne peuvent être ses représentants, ils ne sont que des commissaires ; ils ne peuvent rien conclure définitivement. </a:t>
            </a:r>
            <a:r>
              <a:rPr lang="en-US" sz="3200" b="1"/>
              <a:t>Toute loi que le Peuple en personne n'a pas ratifiée est nulle ; ce n'est point une loi.”</a:t>
            </a:r>
            <a:endParaRPr lang="it-IT" sz="3200" b="1"/>
          </a:p>
          <a:p>
            <a:pPr lvl="0">
              <a:lnSpc>
                <a:spcPct val="70000"/>
              </a:lnSpc>
              <a:spcBef>
                <a:spcPts val="500"/>
              </a:spcBef>
              <a:buNone/>
            </a:pPr>
            <a:r>
              <a:rPr lang="en-US" sz="3200" b="1"/>
              <a:t> </a:t>
            </a:r>
            <a:endParaRPr lang="it-IT" sz="3200" b="1"/>
          </a:p>
          <a:p>
            <a:pPr lvl="0">
              <a:lnSpc>
                <a:spcPct val="70000"/>
              </a:lnSpc>
              <a:spcBef>
                <a:spcPts val="500"/>
              </a:spcBef>
            </a:pPr>
            <a:endParaRPr lang="it-IT" sz="22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51">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3070079" y="-200847"/>
            <a:ext cx="9753603" cy="1325559"/>
          </a:xfrm>
        </p:spPr>
        <p:txBody>
          <a:bodyPr/>
          <a:lstStyle/>
          <a:p>
            <a:pPr lvl="0"/>
            <a:r>
              <a:rPr lang="it-IT" sz="4400" b="1">
                <a:latin typeface="Calibri"/>
              </a:rPr>
              <a:t>Démocratie indirecte</a:t>
            </a:r>
          </a:p>
        </p:txBody>
      </p:sp>
      <p:sp>
        <p:nvSpPr>
          <p:cNvPr id="3" name="Segnaposto testo 2"/>
          <p:cNvSpPr txBox="1">
            <a:spLocks noGrp="1"/>
          </p:cNvSpPr>
          <p:nvPr>
            <p:ph type="body" idx="4294967295"/>
          </p:nvPr>
        </p:nvSpPr>
        <p:spPr>
          <a:xfrm>
            <a:off x="0" y="914400"/>
            <a:ext cx="5925312" cy="8101584"/>
          </a:xfrm>
        </p:spPr>
        <p:txBody>
          <a:bodyPr/>
          <a:lstStyle/>
          <a:p>
            <a:pPr lvl="0"/>
            <a:r>
              <a:rPr lang="fr-FR" sz="2600">
                <a:solidFill>
                  <a:srgbClr val="333333"/>
                </a:solidFill>
                <a:latin typeface="Century Gothic" pitchFamily="34"/>
              </a:rPr>
              <a:t>"La capacité active" est le droit des citoyens à voter pour leurs représentants, qui se manifeste dans l'élection des membres du Parlement, formé par la Chambre des députés et le Sénat.</a:t>
            </a:r>
            <a:br>
              <a:rPr lang="fr-FR" sz="2600">
                <a:solidFill>
                  <a:srgbClr val="333333"/>
                </a:solidFill>
                <a:latin typeface="Century Gothic" pitchFamily="34"/>
              </a:rPr>
            </a:br>
            <a:r>
              <a:rPr lang="en-US" sz="2600">
                <a:solidFill>
                  <a:srgbClr val="333333"/>
                </a:solidFill>
                <a:latin typeface="Century Gothic" pitchFamily="34"/>
              </a:rPr>
              <a:t/>
            </a:r>
            <a:br>
              <a:rPr lang="en-US" sz="2600">
                <a:solidFill>
                  <a:srgbClr val="333333"/>
                </a:solidFill>
                <a:latin typeface="Century Gothic" pitchFamily="34"/>
              </a:rPr>
            </a:br>
            <a:r>
              <a:rPr lang="en-US" sz="2600">
                <a:latin typeface="Century Gothic" pitchFamily="34"/>
              </a:rPr>
              <a:t/>
            </a:r>
            <a:br>
              <a:rPr lang="en-US" sz="2600">
                <a:latin typeface="Century Gothic" pitchFamily="34"/>
              </a:rPr>
            </a:br>
            <a:r>
              <a:rPr lang="fr-FR" sz="2600">
                <a:latin typeface="Century Gothic" pitchFamily="34"/>
              </a:rPr>
              <a:t>La Constitution italienne ne mentionne pas le système électoral, elle affirme seulement que les deux chambres sont élues au suffrage universel et direct  (Art. 56-58) et le Sénat est élu au                    niveau régional.</a:t>
            </a:r>
          </a:p>
          <a:p>
            <a:pPr lvl="0"/>
            <a:endParaRPr lang="en-US" sz="2600"/>
          </a:p>
        </p:txBody>
      </p:sp>
      <p:pic>
        <p:nvPicPr>
          <p:cNvPr id="4" name="Immagine 3"/>
          <p:cNvPicPr>
            <a:picLocks noChangeAspect="1"/>
          </p:cNvPicPr>
          <p:nvPr/>
        </p:nvPicPr>
        <p:blipFill>
          <a:blip r:embed="rId3" cstate="print"/>
          <a:stretch>
            <a:fillRect/>
          </a:stretch>
        </p:blipFill>
        <p:spPr>
          <a:xfrm>
            <a:off x="5925312" y="1124712"/>
            <a:ext cx="6263511" cy="4123944"/>
          </a:xfrm>
          <a:prstGeom prst="rect">
            <a:avLst/>
          </a:prstGeom>
          <a:noFill/>
          <a:ln>
            <a:noFill/>
          </a:ln>
        </p:spPr>
      </p:pic>
      <p:sp>
        <p:nvSpPr>
          <p:cNvPr id="5" name="CasellaDiTesto 4"/>
          <p:cNvSpPr txBox="1"/>
          <p:nvPr/>
        </p:nvSpPr>
        <p:spPr>
          <a:xfrm>
            <a:off x="6071616" y="5458968"/>
            <a:ext cx="5541264" cy="64633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Palazzo Montecitorio- sede della Camera dei Deputati</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Calibri"/>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52">
    <p:spTree>
      <p:nvGrpSpPr>
        <p:cNvPr id="1" name=""/>
        <p:cNvGrpSpPr/>
        <p:nvPr/>
      </p:nvGrpSpPr>
      <p:grpSpPr>
        <a:xfrm>
          <a:off x="0" y="0"/>
          <a:ext cx="0" cy="0"/>
          <a:chOff x="0" y="0"/>
          <a:chExt cx="0" cy="0"/>
        </a:xfrm>
      </p:grpSpPr>
      <p:sp>
        <p:nvSpPr>
          <p:cNvPr id="2" name="Segnaposto testo 2"/>
          <p:cNvSpPr txBox="1">
            <a:spLocks noGrp="1"/>
          </p:cNvSpPr>
          <p:nvPr>
            <p:ph type="body" idx="4294967295"/>
          </p:nvPr>
        </p:nvSpPr>
        <p:spPr>
          <a:xfrm>
            <a:off x="0" y="739777"/>
            <a:ext cx="6620256" cy="7029449"/>
          </a:xfrm>
        </p:spPr>
        <p:txBody>
          <a:bodyPr/>
          <a:lstStyle/>
          <a:p>
            <a:pPr lvl="0"/>
            <a:r>
              <a:rPr lang="fr-FR">
                <a:solidFill>
                  <a:srgbClr val="333333"/>
                </a:solidFill>
                <a:latin typeface="Open Sans" pitchFamily="34"/>
              </a:rPr>
              <a:t>En Italie, nous avons différents types d'élections:</a:t>
            </a:r>
            <a:br>
              <a:rPr lang="fr-FR">
                <a:solidFill>
                  <a:srgbClr val="333333"/>
                </a:solidFill>
                <a:latin typeface="Open Sans" pitchFamily="34"/>
              </a:rPr>
            </a:br>
            <a:r>
              <a:rPr lang="fr-FR">
                <a:solidFill>
                  <a:srgbClr val="333333"/>
                </a:solidFill>
                <a:latin typeface="Open Sans" pitchFamily="34"/>
              </a:rPr>
              <a:t> élections politiques - pour élire le Parlement, composé de la Chambre des députés et du Sénat de la République.</a:t>
            </a:r>
          </a:p>
          <a:p>
            <a:pPr lvl="0"/>
            <a:r>
              <a:rPr lang="fr-FR">
                <a:solidFill>
                  <a:srgbClr val="333333"/>
                </a:solidFill>
                <a:latin typeface="Open Sans" pitchFamily="34"/>
              </a:rPr>
              <a:t> élections administratives - pour élire les conseillers des autorités locales (municipalités, provinces et régions)</a:t>
            </a:r>
          </a:p>
          <a:p>
            <a:pPr lvl="0"/>
            <a:r>
              <a:rPr lang="fr-FR">
                <a:solidFill>
                  <a:srgbClr val="333333"/>
                </a:solidFill>
                <a:latin typeface="Open Sans" pitchFamily="34"/>
              </a:rPr>
              <a:t> élections européennes- pour élire les membres du Parlement européen. </a:t>
            </a:r>
          </a:p>
          <a:p>
            <a:pPr marL="0" lvl="0" indent="0">
              <a:buNone/>
            </a:pPr>
            <a:r>
              <a:rPr lang="en-US">
                <a:solidFill>
                  <a:srgbClr val="333333"/>
                </a:solidFill>
                <a:latin typeface="Open Sans" pitchFamily="34"/>
              </a:rPr>
              <a:t/>
            </a:r>
            <a:br>
              <a:rPr lang="en-US">
                <a:solidFill>
                  <a:srgbClr val="333333"/>
                </a:solidFill>
                <a:latin typeface="Open Sans" pitchFamily="34"/>
              </a:rPr>
            </a:br>
            <a:r>
              <a:rPr lang="en-US">
                <a:solidFill>
                  <a:srgbClr val="333333"/>
                </a:solidFill>
                <a:latin typeface="Open Sans" pitchFamily="34"/>
              </a:rPr>
              <a:t/>
            </a:r>
            <a:br>
              <a:rPr lang="en-US">
                <a:solidFill>
                  <a:srgbClr val="333333"/>
                </a:solidFill>
                <a:latin typeface="Open Sans" pitchFamily="34"/>
              </a:rPr>
            </a:br>
            <a:r>
              <a:rPr lang="en-US">
                <a:solidFill>
                  <a:srgbClr val="333333"/>
                </a:solidFill>
                <a:latin typeface="Open Sans" pitchFamily="34"/>
              </a:rPr>
              <a:t/>
            </a:r>
            <a:br>
              <a:rPr lang="en-US">
                <a:solidFill>
                  <a:srgbClr val="333333"/>
                </a:solidFill>
                <a:latin typeface="Open Sans" pitchFamily="34"/>
              </a:rPr>
            </a:br>
            <a:r>
              <a:rPr lang="en-US">
                <a:solidFill>
                  <a:srgbClr val="333333"/>
                </a:solidFill>
                <a:latin typeface="Open Sans" pitchFamily="34"/>
              </a:rPr>
              <a:t/>
            </a:r>
            <a:br>
              <a:rPr lang="en-US">
                <a:solidFill>
                  <a:srgbClr val="333333"/>
                </a:solidFill>
                <a:latin typeface="Open Sans" pitchFamily="34"/>
              </a:rPr>
            </a:br>
            <a:endParaRPr lang="en-US">
              <a:solidFill>
                <a:srgbClr val="333333"/>
              </a:solidFill>
              <a:latin typeface="Open Sans" pitchFamily="34"/>
            </a:endParaRPr>
          </a:p>
        </p:txBody>
      </p:sp>
      <p:pic>
        <p:nvPicPr>
          <p:cNvPr id="3" name="Immagine 2"/>
          <p:cNvPicPr>
            <a:picLocks noChangeAspect="1"/>
          </p:cNvPicPr>
          <p:nvPr/>
        </p:nvPicPr>
        <p:blipFill>
          <a:blip r:embed="rId3" cstate="print"/>
          <a:stretch>
            <a:fillRect/>
          </a:stretch>
        </p:blipFill>
        <p:spPr>
          <a:xfrm>
            <a:off x="6620256" y="251844"/>
            <a:ext cx="5010912" cy="3753227"/>
          </a:xfrm>
          <a:prstGeom prst="rect">
            <a:avLst/>
          </a:prstGeom>
          <a:noFill/>
          <a:ln>
            <a:noFill/>
          </a:ln>
        </p:spPr>
      </p:pic>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53">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0" y="0"/>
            <a:ext cx="10917241" cy="1406520"/>
          </a:xfrm>
        </p:spPr>
        <p:txBody>
          <a:bodyPr/>
          <a:lstStyle/>
          <a:p>
            <a:pPr lvl="0"/>
            <a:r>
              <a:rPr lang="fr-FR"/>
              <a:t>Evolution du système électoral italien</a:t>
            </a:r>
            <a:endParaRPr lang="it-IT"/>
          </a:p>
        </p:txBody>
      </p:sp>
      <p:sp>
        <p:nvSpPr>
          <p:cNvPr id="3" name="Segnaposto testo 2"/>
          <p:cNvSpPr txBox="1">
            <a:spLocks noGrp="1"/>
          </p:cNvSpPr>
          <p:nvPr>
            <p:ph type="body" idx="4294967295"/>
          </p:nvPr>
        </p:nvSpPr>
        <p:spPr>
          <a:xfrm>
            <a:off x="0" y="1406520"/>
            <a:ext cx="11209336" cy="5451479"/>
          </a:xfrm>
        </p:spPr>
        <p:txBody>
          <a:bodyPr/>
          <a:lstStyle/>
          <a:p>
            <a:pPr lvl="0">
              <a:spcBef>
                <a:spcPts val="700"/>
              </a:spcBef>
            </a:pPr>
            <a:r>
              <a:rPr lang="fr-FR" b="1">
                <a:latin typeface="Century Gothic" pitchFamily="34"/>
              </a:rPr>
              <a:t>Jusqu'à 1993- système de représentation proportionnelle, qui reste aujourd'hui en vigueur pour les élections européennes.</a:t>
            </a:r>
            <a:br>
              <a:rPr lang="fr-FR" b="1">
                <a:latin typeface="Century Gothic" pitchFamily="34"/>
              </a:rPr>
            </a:br>
            <a:r>
              <a:rPr lang="fr-FR" b="1">
                <a:latin typeface="Century Gothic" pitchFamily="34"/>
              </a:rPr>
              <a:t/>
            </a:r>
            <a:br>
              <a:rPr lang="fr-FR" b="1">
                <a:latin typeface="Century Gothic" pitchFamily="34"/>
              </a:rPr>
            </a:br>
            <a:r>
              <a:rPr lang="fr-FR" b="1">
                <a:latin typeface="Century Gothic" pitchFamily="34"/>
              </a:rPr>
              <a:t/>
            </a:r>
            <a:br>
              <a:rPr lang="fr-FR" b="1">
                <a:latin typeface="Century Gothic" pitchFamily="34"/>
              </a:rPr>
            </a:br>
            <a:r>
              <a:rPr lang="fr-FR" b="1">
                <a:latin typeface="Century Gothic" pitchFamily="34"/>
              </a:rPr>
              <a:t>1993-2005 on introduit un système mixte à dominante majoritaire (loi Mattarella)</a:t>
            </a:r>
            <a:br>
              <a:rPr lang="fr-FR" b="1">
                <a:latin typeface="Century Gothic" pitchFamily="34"/>
              </a:rPr>
            </a:br>
            <a:r>
              <a:rPr lang="fr-FR" b="1">
                <a:latin typeface="Century Gothic" pitchFamily="34"/>
              </a:rPr>
              <a:t/>
            </a:r>
            <a:br>
              <a:rPr lang="fr-FR" b="1">
                <a:latin typeface="Century Gothic" pitchFamily="34"/>
              </a:rPr>
            </a:br>
            <a:r>
              <a:rPr lang="fr-FR" b="1">
                <a:latin typeface="Century Gothic" pitchFamily="34"/>
              </a:rPr>
              <a:t/>
            </a:r>
            <a:br>
              <a:rPr lang="fr-FR" b="1">
                <a:latin typeface="Century Gothic" pitchFamily="34"/>
              </a:rPr>
            </a:br>
            <a:r>
              <a:rPr lang="fr-FR" b="1">
                <a:latin typeface="Century Gothic" pitchFamily="34"/>
              </a:rPr>
              <a:t>En 2015 est approuvé Italicum, caractérisé par un système proportionnel à deux tours.</a:t>
            </a:r>
          </a:p>
          <a:p>
            <a:pPr marL="0" lvl="0" indent="0">
              <a:spcBef>
                <a:spcPts val="700"/>
              </a:spcBef>
              <a:buNone/>
            </a:pPr>
            <a:r>
              <a:rPr lang="it-IT" b="1">
                <a:latin typeface="Century Gothic" pitchFamily="34"/>
              </a:rPr>
              <a:t/>
            </a:r>
            <a:br>
              <a:rPr lang="it-IT" b="1">
                <a:latin typeface="Century Gothic" pitchFamily="34"/>
              </a:rPr>
            </a:br>
            <a:endParaRPr lang="en-US" b="1">
              <a:solidFill>
                <a:srgbClr val="333333"/>
              </a:solidFill>
              <a:latin typeface="Century Gothic" pitchFamily="34"/>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17">
    <p:bg>
      <p:bgPr>
        <a:gradFill>
          <a:gsLst>
            <a:gs pos="0">
              <a:srgbClr val="9AB5E4"/>
            </a:gs>
            <a:gs pos="100000">
              <a:srgbClr val="C2D1ED"/>
            </a:gs>
          </a:gsLst>
          <a:lin ang="5400000"/>
        </a:gradFill>
        <a:effectLst/>
      </p:bgPr>
    </p:bg>
    <p:spTree>
      <p:nvGrpSpPr>
        <p:cNvPr id="1" name=""/>
        <p:cNvGrpSpPr/>
        <p:nvPr/>
      </p:nvGrpSpPr>
      <p:grpSpPr>
        <a:xfrm>
          <a:off x="0" y="0"/>
          <a:ext cx="0" cy="0"/>
          <a:chOff x="0" y="0"/>
          <a:chExt cx="0" cy="0"/>
        </a:xfrm>
      </p:grpSpPr>
      <p:sp>
        <p:nvSpPr>
          <p:cNvPr id="2" name="Segnaposto contenuto 5"/>
          <p:cNvSpPr txBox="1">
            <a:spLocks noGrp="1"/>
          </p:cNvSpPr>
          <p:nvPr>
            <p:ph idx="1"/>
          </p:nvPr>
        </p:nvSpPr>
        <p:spPr>
          <a:xfrm>
            <a:off x="2593979" y="3333746"/>
            <a:ext cx="7772400" cy="3524253"/>
          </a:xfrm>
        </p:spPr>
        <p:txBody>
          <a:bodyPr/>
          <a:lstStyle/>
          <a:p>
            <a:pPr lvl="0">
              <a:spcBef>
                <a:spcPts val="500"/>
              </a:spcBef>
              <a:buNone/>
            </a:pPr>
            <a:r>
              <a:rPr lang="it-IT" sz="2000" b="1">
                <a:latin typeface="Footlight MT Light" pitchFamily="18"/>
              </a:rPr>
              <a:t>.</a:t>
            </a:r>
          </a:p>
          <a:p>
            <a:pPr lvl="0">
              <a:spcBef>
                <a:spcPts val="500"/>
              </a:spcBef>
              <a:buNone/>
            </a:pPr>
            <a:endParaRPr lang="it-IT" sz="2000" b="1">
              <a:latin typeface="Footlight MT Light" pitchFamily="18"/>
            </a:endParaRPr>
          </a:p>
          <a:p>
            <a:pPr lvl="0">
              <a:spcBef>
                <a:spcPts val="500"/>
              </a:spcBef>
              <a:buNone/>
            </a:pPr>
            <a:endParaRPr lang="it-IT" sz="2000" b="1">
              <a:latin typeface="Footlight MT Light" pitchFamily="18"/>
            </a:endParaRPr>
          </a:p>
          <a:p>
            <a:pPr lvl="0">
              <a:spcBef>
                <a:spcPts val="500"/>
              </a:spcBef>
              <a:buNone/>
            </a:pPr>
            <a:endParaRPr lang="it-IT" sz="2000" b="1">
              <a:latin typeface="Footlight MT Light" pitchFamily="18"/>
            </a:endParaRPr>
          </a:p>
          <a:p>
            <a:pPr lvl="0">
              <a:spcBef>
                <a:spcPts val="500"/>
              </a:spcBef>
              <a:buNone/>
            </a:pPr>
            <a:endParaRPr lang="it-IT" sz="2000" b="1">
              <a:latin typeface="Footlight MT Light" pitchFamily="18"/>
            </a:endParaRPr>
          </a:p>
          <a:p>
            <a:pPr lvl="0">
              <a:spcBef>
                <a:spcPts val="500"/>
              </a:spcBef>
              <a:buNone/>
            </a:pPr>
            <a:endParaRPr lang="it-IT" sz="2000" b="1">
              <a:latin typeface="Footlight MT Light" pitchFamily="18"/>
            </a:endParaRPr>
          </a:p>
          <a:p>
            <a:pPr lvl="0">
              <a:spcBef>
                <a:spcPts val="500"/>
              </a:spcBef>
              <a:buNone/>
            </a:pPr>
            <a:endParaRPr lang="it-IT" sz="2000" b="1">
              <a:latin typeface="Footlight MT Light" pitchFamily="18"/>
            </a:endParaRPr>
          </a:p>
        </p:txBody>
      </p:sp>
      <p:pic>
        <p:nvPicPr>
          <p:cNvPr id="3" name="Immagine 7" descr="bandiera_europea_europa_stelle.jpg"/>
          <p:cNvPicPr>
            <a:picLocks noChangeAspect="1"/>
          </p:cNvPicPr>
          <p:nvPr/>
        </p:nvPicPr>
        <p:blipFill>
          <a:blip r:embed="rId2" cstate="print"/>
          <a:srcRect/>
          <a:stretch>
            <a:fillRect/>
          </a:stretch>
        </p:blipFill>
        <p:spPr>
          <a:xfrm>
            <a:off x="4555293" y="1544074"/>
            <a:ext cx="7633530" cy="5313925"/>
          </a:xfrm>
          <a:prstGeom prst="rect">
            <a:avLst/>
          </a:prstGeom>
          <a:noFill/>
          <a:ln>
            <a:noFill/>
          </a:ln>
        </p:spPr>
      </p:pic>
      <p:sp>
        <p:nvSpPr>
          <p:cNvPr id="4" name="Rettangolo 8"/>
          <p:cNvSpPr/>
          <p:nvPr/>
        </p:nvSpPr>
        <p:spPr>
          <a:xfrm>
            <a:off x="6822685" y="3372096"/>
            <a:ext cx="3071807" cy="1323438"/>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600" b="1" i="1" u="none" strike="noStrike" kern="0" cap="none" spc="0" baseline="0">
                <a:solidFill>
                  <a:srgbClr val="FFFFFF"/>
                </a:solidFill>
                <a:effectLst>
                  <a:outerShdw dist="38096" dir="2700000">
                    <a:srgbClr val="C0C0C0"/>
                  </a:outerShdw>
                </a:effectLst>
                <a:uFillTx/>
                <a:latin typeface="Calibri"/>
                <a:cs typeface="Aharoni" pitchFamily="2"/>
              </a:rPr>
              <a:t>“Tutti i cittadini hanno diritto di associarsi liberamente in partiti per concorrere con metodo democratico a determinare la politica  nazionale”</a:t>
            </a:r>
          </a:p>
        </p:txBody>
      </p:sp>
      <p:sp>
        <p:nvSpPr>
          <p:cNvPr id="5" name="CasellaDiTesto 15"/>
          <p:cNvSpPr txBox="1"/>
          <p:nvPr/>
        </p:nvSpPr>
        <p:spPr>
          <a:xfrm>
            <a:off x="15965" y="1340766"/>
            <a:ext cx="3420377" cy="2031321"/>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000000"/>
                </a:solidFill>
                <a:uFillTx/>
                <a:latin typeface="Century Gothic" pitchFamily="34"/>
              </a:rPr>
              <a:t>‘’Tous les citoyens ont le droit de s’associer librement en partis pour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1" i="0" u="none" strike="noStrike" kern="1200" cap="none" spc="0" baseline="0">
                <a:solidFill>
                  <a:srgbClr val="000000"/>
                </a:solidFill>
                <a:uFillTx/>
                <a:latin typeface="Century Gothic" pitchFamily="34"/>
              </a:rPr>
              <a:t>concourir, selon le mode de la démocratie, à la détermination de la politique nationale’’</a:t>
            </a:r>
          </a:p>
        </p:txBody>
      </p:sp>
      <p:sp>
        <p:nvSpPr>
          <p:cNvPr id="6" name="CasellaDiTesto 16"/>
          <p:cNvSpPr txBox="1"/>
          <p:nvPr/>
        </p:nvSpPr>
        <p:spPr>
          <a:xfrm>
            <a:off x="2349998" y="5916616"/>
            <a:ext cx="1571625" cy="369883"/>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uFillTx/>
                <a:latin typeface="Century Gothic" pitchFamily="34"/>
              </a:rPr>
              <a:t>Art.49</a:t>
            </a:r>
          </a:p>
        </p:txBody>
      </p:sp>
      <p:sp>
        <p:nvSpPr>
          <p:cNvPr id="7" name="CasellaDiTesto 17"/>
          <p:cNvSpPr txBox="1"/>
          <p:nvPr/>
        </p:nvSpPr>
        <p:spPr>
          <a:xfrm>
            <a:off x="2710034" y="-82533"/>
            <a:ext cx="6840763" cy="1077218"/>
          </a:xfrm>
          <a:prstGeom prst="rect">
            <a:avLst/>
          </a:prstGeom>
          <a:noFill/>
          <a:ln>
            <a:noFill/>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3200" b="1" i="0" u="none" strike="noStrike" kern="1200" cap="none" spc="0" baseline="0">
                <a:solidFill>
                  <a:srgbClr val="000000"/>
                </a:solidFill>
                <a:uFillTx/>
                <a:latin typeface="Calibri Light"/>
                <a:cs typeface="Aharoni" pitchFamily="2"/>
              </a:rPr>
              <a:t>Democrazia e Rappresentanza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3200" b="1" i="0" u="none" strike="noStrike" kern="0" cap="none" spc="0" baseline="0">
                <a:solidFill>
                  <a:srgbClr val="000000"/>
                </a:solidFill>
                <a:uFillTx/>
                <a:latin typeface="Calibri Light"/>
                <a:cs typeface="Aharoni" pitchFamily="2"/>
              </a:rPr>
              <a:t>                         I </a:t>
            </a:r>
            <a:r>
              <a:rPr lang="it-IT" sz="3200" b="1" i="0" u="none" strike="noStrike" kern="0" cap="none" spc="0" baseline="0">
                <a:solidFill>
                  <a:srgbClr val="000000"/>
                </a:solidFill>
                <a:uFillTx/>
                <a:latin typeface="Calibri Light"/>
                <a:cs typeface="Aharoni" pitchFamily="2"/>
                <a:hlinkClick r:id="rId3" action="ppaction://hlinksldjump"/>
              </a:rPr>
              <a:t>Partiti</a:t>
            </a:r>
            <a:endParaRPr lang="it-IT" sz="3200" b="1" i="0" u="none" strike="noStrike" kern="1200" cap="none" spc="0" baseline="0">
              <a:solidFill>
                <a:srgbClr val="000000"/>
              </a:solidFill>
              <a:uFillTx/>
              <a:latin typeface="Calibri Light"/>
              <a:cs typeface="Aharoni" pitchFamily="2"/>
            </a:endParaRPr>
          </a:p>
        </p:txBody>
      </p:sp>
      <p:sp>
        <p:nvSpPr>
          <p:cNvPr id="8" name="CasellaDiTesto 18"/>
          <p:cNvSpPr txBox="1"/>
          <p:nvPr/>
        </p:nvSpPr>
        <p:spPr>
          <a:xfrm>
            <a:off x="102860" y="3947181"/>
            <a:ext cx="3246586" cy="147733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uFillTx/>
                <a:latin typeface="Century Gothic" pitchFamily="34"/>
                <a:ea typeface="Tahoma" pitchFamily="34"/>
                <a:cs typeface="Tahoma" pitchFamily="34"/>
              </a:rPr>
              <a:t>I partiti politici sono organizzazioni che hanno come fine la conquista e la gestione del potere politico.</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name="Slide68">
    <p:spTree>
      <p:nvGrpSpPr>
        <p:cNvPr id="1" name=""/>
        <p:cNvGrpSpPr/>
        <p:nvPr/>
      </p:nvGrpSpPr>
      <p:grpSpPr>
        <a:xfrm>
          <a:off x="0" y="0"/>
          <a:ext cx="0" cy="0"/>
          <a:chOff x="0" y="0"/>
          <a:chExt cx="0" cy="0"/>
        </a:xfrm>
      </p:grpSpPr>
      <p:pic>
        <p:nvPicPr>
          <p:cNvPr id="2" name="Immagine 4" descr="arte1.jpg"/>
          <p:cNvPicPr>
            <a:picLocks noChangeAspect="1"/>
          </p:cNvPicPr>
          <p:nvPr/>
        </p:nvPicPr>
        <p:blipFill>
          <a:blip r:embed="rId2" cstate="print"/>
          <a:srcRect/>
          <a:stretch>
            <a:fillRect/>
          </a:stretch>
        </p:blipFill>
        <p:spPr>
          <a:xfrm>
            <a:off x="347472" y="1428750"/>
            <a:ext cx="5687568" cy="4825746"/>
          </a:xfrm>
          <a:prstGeom prst="rect">
            <a:avLst/>
          </a:prstGeom>
          <a:noFill/>
          <a:ln>
            <a:noFill/>
          </a:ln>
        </p:spPr>
      </p:pic>
      <p:sp>
        <p:nvSpPr>
          <p:cNvPr id="3" name="CasellaDiTesto 5"/>
          <p:cNvSpPr txBox="1"/>
          <p:nvPr/>
        </p:nvSpPr>
        <p:spPr>
          <a:xfrm>
            <a:off x="1409904" y="293385"/>
            <a:ext cx="8899324" cy="584777"/>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3200" b="1" i="1" u="none" strike="noStrike" kern="0" cap="none" spc="0" baseline="0">
                <a:solidFill>
                  <a:srgbClr val="262626"/>
                </a:solidFill>
                <a:uFillTx/>
                <a:latin typeface="Calibri"/>
              </a:rPr>
              <a:t>Fonctions des parties dans la Constitution Italienne</a:t>
            </a:r>
          </a:p>
        </p:txBody>
      </p:sp>
      <p:sp>
        <p:nvSpPr>
          <p:cNvPr id="4" name="CasellaDiTesto 9"/>
          <p:cNvSpPr txBox="1"/>
          <p:nvPr/>
        </p:nvSpPr>
        <p:spPr>
          <a:xfrm>
            <a:off x="6382447" y="1772820"/>
            <a:ext cx="5333155" cy="452431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2400" b="1" i="0" u="none" strike="noStrike" kern="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400" b="1" i="0" u="none" strike="noStrike" kern="0" cap="none" spc="0" baseline="0">
                <a:solidFill>
                  <a:srgbClr val="000000"/>
                </a:solidFill>
                <a:uFillTx/>
                <a:latin typeface="Calibri"/>
              </a:rPr>
              <a:t>Les parties effectuent d’importantes fonctions publiques: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400" b="1" i="0" u="none" strike="noStrike" kern="0" cap="none" spc="0" baseline="0">
                <a:solidFill>
                  <a:srgbClr val="000000"/>
                </a:solidFill>
                <a:uFillTx/>
                <a:latin typeface="Calibri"/>
              </a:rPr>
              <a:t>- Ils sont l’élément principal de chaque type de démocratie.</a:t>
            </a:r>
          </a:p>
          <a:p>
            <a:pPr marL="0" marR="0" lvl="0" indent="0" algn="l"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it-IT" sz="2400" b="1" i="0" u="none" strike="noStrike" kern="0" cap="none" spc="0" baseline="0">
                <a:solidFill>
                  <a:srgbClr val="000000"/>
                </a:solidFill>
                <a:uFillTx/>
                <a:latin typeface="Calibri"/>
              </a:rPr>
              <a:t> Ils font avancer la société.</a:t>
            </a:r>
          </a:p>
          <a:p>
            <a:pPr marL="0" marR="0" lvl="0" indent="0" algn="l"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it-IT" sz="2400" b="1" i="0" u="none" strike="noStrike" kern="0" cap="none" spc="0" baseline="0">
                <a:solidFill>
                  <a:srgbClr val="000000"/>
                </a:solidFill>
                <a:uFillTx/>
                <a:latin typeface="Calibri"/>
              </a:rPr>
              <a:t> Ils écoutentent les gens et identifient leurs problèmes et puis ils offrent des solutions.</a:t>
            </a:r>
          </a:p>
          <a:p>
            <a:pPr marL="0" marR="0" lvl="0" indent="0" algn="l"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it-IT" sz="2400" b="1" i="0" u="none" strike="noStrike" kern="0" cap="none" spc="0" baseline="0">
                <a:solidFill>
                  <a:srgbClr val="000000"/>
                </a:solidFill>
                <a:uFillTx/>
                <a:latin typeface="Calibri"/>
              </a:rPr>
              <a:t> Ils discutent et décident mais pas l’autre.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2400" b="1" i="0" u="none" strike="noStrike" kern="0" cap="none" spc="0" baseline="0">
              <a:solidFill>
                <a:srgbClr val="000000"/>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name="Slide19">
    <p:spTree>
      <p:nvGrpSpPr>
        <p:cNvPr id="1" name=""/>
        <p:cNvGrpSpPr/>
        <p:nvPr/>
      </p:nvGrpSpPr>
      <p:grpSpPr>
        <a:xfrm>
          <a:off x="0" y="0"/>
          <a:ext cx="0" cy="0"/>
          <a:chOff x="0" y="0"/>
          <a:chExt cx="0" cy="0"/>
        </a:xfrm>
      </p:grpSpPr>
      <p:pic>
        <p:nvPicPr>
          <p:cNvPr id="2" name="Immagine 7" descr="clip_image002.jpg"/>
          <p:cNvPicPr>
            <a:picLocks noChangeAspect="1"/>
          </p:cNvPicPr>
          <p:nvPr/>
        </p:nvPicPr>
        <p:blipFill>
          <a:blip r:embed="rId2" cstate="print"/>
          <a:srcRect/>
          <a:stretch>
            <a:fillRect/>
          </a:stretch>
        </p:blipFill>
        <p:spPr>
          <a:xfrm>
            <a:off x="3808411" y="142875"/>
            <a:ext cx="4500567" cy="3681410"/>
          </a:xfrm>
          <a:prstGeom prst="rect">
            <a:avLst/>
          </a:prstGeom>
          <a:noFill/>
          <a:ln>
            <a:noFill/>
          </a:ln>
        </p:spPr>
      </p:pic>
      <p:sp>
        <p:nvSpPr>
          <p:cNvPr id="3" name="CasellaDiTesto 8"/>
          <p:cNvSpPr txBox="1"/>
          <p:nvPr/>
        </p:nvSpPr>
        <p:spPr>
          <a:xfrm>
            <a:off x="1736729" y="4071942"/>
            <a:ext cx="8929682" cy="175432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0" i="0" u="none" strike="noStrike" kern="1200" cap="none" spc="0" baseline="0">
                <a:solidFill>
                  <a:srgbClr val="000000"/>
                </a:solidFill>
                <a:uFillTx/>
                <a:latin typeface="Calibri"/>
              </a:rPr>
              <a:t>L’ évolution des partis politiques a été étroitement liée, dans l’histoire,</a:t>
            </a: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À l’ évolution de l’ Etat représentant.</a:t>
            </a: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it-IT" sz="2400" b="0" i="0" u="none" strike="noStrike" kern="1200" cap="none" spc="0" baseline="0">
                <a:solidFill>
                  <a:srgbClr val="000000"/>
                </a:solidFill>
                <a:uFillTx/>
                <a:latin typeface="Calibri"/>
              </a:rPr>
              <a:t>Les portes sont nées avec le premier représentant de l’ Etat qui a été formé en Angleterre après le glorieuse révolutionn de 1688 qui a jeté les bases d’un Parlament électif.</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47">
    <p:bg>
      <p:bgPr>
        <a:gradFill>
          <a:gsLst>
            <a:gs pos="0">
              <a:srgbClr val="9AB5E4"/>
            </a:gs>
            <a:gs pos="100000">
              <a:srgbClr val="C2D1ED"/>
            </a:gs>
          </a:gsLst>
          <a:lin ang="5400000"/>
        </a:gradFill>
        <a:effectLst/>
      </p:bgPr>
    </p:bg>
    <p:spTree>
      <p:nvGrpSpPr>
        <p:cNvPr id="1" name=""/>
        <p:cNvGrpSpPr/>
        <p:nvPr/>
      </p:nvGrpSpPr>
      <p:grpSpPr>
        <a:xfrm>
          <a:off x="0" y="0"/>
          <a:ext cx="0" cy="0"/>
          <a:chOff x="0" y="0"/>
          <a:chExt cx="0" cy="0"/>
        </a:xfrm>
      </p:grpSpPr>
      <p:sp>
        <p:nvSpPr>
          <p:cNvPr id="2" name="Rettangolo 20"/>
          <p:cNvSpPr/>
          <p:nvPr/>
        </p:nvSpPr>
        <p:spPr>
          <a:xfrm>
            <a:off x="5172102" y="154048"/>
            <a:ext cx="2788883" cy="1008107"/>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hlinkClick r:id="rId2" action="ppaction://hlinksldjump"/>
              </a:rPr>
              <a:t>Président de la République</a:t>
            </a:r>
            <a:endParaRPr lang="it-IT" sz="1800" b="0" i="0" u="none" strike="noStrike" kern="1200" cap="none" spc="0" baseline="0">
              <a:solidFill>
                <a:srgbClr val="000000"/>
              </a:solidFill>
              <a:uFillTx/>
              <a:latin typeface="Calibri"/>
            </a:endParaRPr>
          </a:p>
        </p:txBody>
      </p:sp>
      <p:sp>
        <p:nvSpPr>
          <p:cNvPr id="3" name="Rettangolo 21"/>
          <p:cNvSpPr/>
          <p:nvPr/>
        </p:nvSpPr>
        <p:spPr>
          <a:xfrm>
            <a:off x="5269184" y="2267739"/>
            <a:ext cx="2520278" cy="1080116"/>
          </a:xfrm>
          <a:prstGeom prst="rect">
            <a:avLst/>
          </a:prstGeom>
          <a:solidFill>
            <a:srgbClr val="4F81BD"/>
          </a:solidFill>
          <a:ln w="25402">
            <a:solidFill>
              <a:srgbClr val="385D8A"/>
            </a:solidFill>
            <a:prstDash val="solid"/>
            <a:miter/>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Governo: Presidente del Consiglio e Ministri</a:t>
            </a:r>
          </a:p>
        </p:txBody>
      </p:sp>
      <p:sp>
        <p:nvSpPr>
          <p:cNvPr id="4" name="Rettangolo 22"/>
          <p:cNvSpPr/>
          <p:nvPr/>
        </p:nvSpPr>
        <p:spPr>
          <a:xfrm>
            <a:off x="5682996" y="4582963"/>
            <a:ext cx="1509756" cy="914400"/>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Potere esecutivo</a:t>
            </a:r>
          </a:p>
        </p:txBody>
      </p:sp>
      <p:sp>
        <p:nvSpPr>
          <p:cNvPr id="5" name="Rettangolo 23"/>
          <p:cNvSpPr/>
          <p:nvPr/>
        </p:nvSpPr>
        <p:spPr>
          <a:xfrm>
            <a:off x="4273978" y="5788846"/>
            <a:ext cx="4608511" cy="914400"/>
          </a:xfrm>
          <a:prstGeom prst="rect">
            <a:avLst/>
          </a:prstGeom>
          <a:solidFill>
            <a:srgbClr val="4F81BD"/>
          </a:solidFill>
          <a:ln w="25402">
            <a:solidFill>
              <a:srgbClr val="385D8A"/>
            </a:solidFill>
            <a:prstDash val="solid"/>
            <a:miter/>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Corte Costituzionale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FFFFFF"/>
                </a:solidFill>
                <a:uFillTx/>
                <a:latin typeface="Calibri"/>
              </a:rPr>
              <a:t>Controlla la conformità alla Costituzione delle leggi</a:t>
            </a:r>
          </a:p>
        </p:txBody>
      </p:sp>
      <p:sp>
        <p:nvSpPr>
          <p:cNvPr id="6" name="Rettangolo 24"/>
          <p:cNvSpPr/>
          <p:nvPr/>
        </p:nvSpPr>
        <p:spPr>
          <a:xfrm>
            <a:off x="9766075" y="730111"/>
            <a:ext cx="2088233" cy="864098"/>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Consiglio superiore della Magistratura</a:t>
            </a:r>
          </a:p>
        </p:txBody>
      </p:sp>
      <p:sp>
        <p:nvSpPr>
          <p:cNvPr id="7" name="Rettangolo 25"/>
          <p:cNvSpPr/>
          <p:nvPr/>
        </p:nvSpPr>
        <p:spPr>
          <a:xfrm>
            <a:off x="9804416" y="2484635"/>
            <a:ext cx="2016224" cy="792089"/>
          </a:xfrm>
          <a:prstGeom prst="rect">
            <a:avLst/>
          </a:prstGeom>
          <a:solidFill>
            <a:srgbClr val="4F81BD"/>
          </a:solidFill>
          <a:ln w="25402">
            <a:solidFill>
              <a:srgbClr val="385D8A"/>
            </a:solidFill>
            <a:prstDash val="solid"/>
            <a:miter/>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Magistratura</a:t>
            </a:r>
          </a:p>
        </p:txBody>
      </p:sp>
      <p:sp>
        <p:nvSpPr>
          <p:cNvPr id="8" name="Rettangolo 26"/>
          <p:cNvSpPr/>
          <p:nvPr/>
        </p:nvSpPr>
        <p:spPr>
          <a:xfrm>
            <a:off x="9731520" y="4582963"/>
            <a:ext cx="2088233" cy="864098"/>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Potere giudiziario</a:t>
            </a:r>
          </a:p>
        </p:txBody>
      </p:sp>
      <p:sp>
        <p:nvSpPr>
          <p:cNvPr id="9" name="Rettangolo 27"/>
          <p:cNvSpPr/>
          <p:nvPr/>
        </p:nvSpPr>
        <p:spPr>
          <a:xfrm>
            <a:off x="2005078" y="109883"/>
            <a:ext cx="1857082" cy="914400"/>
          </a:xfrm>
          <a:prstGeom prst="rect">
            <a:avLst/>
          </a:prstGeom>
          <a:gradFill>
            <a:gsLst>
              <a:gs pos="0">
                <a:srgbClr val="2C5D98"/>
              </a:gs>
              <a:gs pos="100000">
                <a:srgbClr val="3C7BC7"/>
              </a:gs>
            </a:gsLst>
            <a:lin ang="16200000"/>
          </a:gradFill>
          <a:ln>
            <a:noFill/>
            <a:prstDash val="solid"/>
          </a:ln>
          <a:effectLst>
            <a:outerShdw dist="22997" dir="5400000" algn="tl">
              <a:srgbClr val="000000">
                <a:alpha val="35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Citoyens italiens</a:t>
            </a:r>
          </a:p>
        </p:txBody>
      </p:sp>
      <p:sp>
        <p:nvSpPr>
          <p:cNvPr id="10" name="Rettangolo 28"/>
          <p:cNvSpPr/>
          <p:nvPr/>
        </p:nvSpPr>
        <p:spPr>
          <a:xfrm>
            <a:off x="2133706" y="2329415"/>
            <a:ext cx="1836206" cy="914400"/>
          </a:xfrm>
          <a:prstGeom prst="rect">
            <a:avLst/>
          </a:prstGeom>
          <a:solidFill>
            <a:srgbClr val="4F81BD"/>
          </a:solidFill>
          <a:ln w="25402">
            <a:solidFill>
              <a:srgbClr val="385D8A"/>
            </a:solidFill>
            <a:prstDash val="solid"/>
            <a:miter/>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Parlamento</a:t>
            </a:r>
          </a:p>
        </p:txBody>
      </p:sp>
      <p:sp>
        <p:nvSpPr>
          <p:cNvPr id="11" name="Rettangolo 29"/>
          <p:cNvSpPr/>
          <p:nvPr/>
        </p:nvSpPr>
        <p:spPr>
          <a:xfrm>
            <a:off x="2005078" y="4582963"/>
            <a:ext cx="2160242" cy="914400"/>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Potere legislativo</a:t>
            </a:r>
          </a:p>
        </p:txBody>
      </p:sp>
      <p:sp>
        <p:nvSpPr>
          <p:cNvPr id="12" name="Rettangolo 30"/>
          <p:cNvSpPr/>
          <p:nvPr/>
        </p:nvSpPr>
        <p:spPr>
          <a:xfrm>
            <a:off x="275828" y="3932066"/>
            <a:ext cx="1512170" cy="914400"/>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Senato della Repubblica</a:t>
            </a:r>
          </a:p>
        </p:txBody>
      </p:sp>
      <p:sp>
        <p:nvSpPr>
          <p:cNvPr id="13" name="Rettangolo 31"/>
          <p:cNvSpPr/>
          <p:nvPr/>
        </p:nvSpPr>
        <p:spPr>
          <a:xfrm>
            <a:off x="395642" y="5464417"/>
            <a:ext cx="1272543" cy="914400"/>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Camera dei Deputati</a:t>
            </a:r>
          </a:p>
        </p:txBody>
      </p:sp>
      <p:sp>
        <p:nvSpPr>
          <p:cNvPr id="14" name="CasellaDiTesto 32"/>
          <p:cNvSpPr txBox="1"/>
          <p:nvPr/>
        </p:nvSpPr>
        <p:spPr>
          <a:xfrm>
            <a:off x="2473131" y="1470976"/>
            <a:ext cx="1052401" cy="369335"/>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eleggono</a:t>
            </a:r>
          </a:p>
        </p:txBody>
      </p:sp>
      <p:sp>
        <p:nvSpPr>
          <p:cNvPr id="15" name="CasellaDiTesto 33"/>
          <p:cNvSpPr txBox="1"/>
          <p:nvPr/>
        </p:nvSpPr>
        <p:spPr>
          <a:xfrm>
            <a:off x="28584" y="3059152"/>
            <a:ext cx="2178841" cy="36933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che si compone di</a:t>
            </a:r>
          </a:p>
        </p:txBody>
      </p:sp>
      <p:sp>
        <p:nvSpPr>
          <p:cNvPr id="16" name="CasellaDiTesto 34"/>
          <p:cNvSpPr txBox="1"/>
          <p:nvPr/>
        </p:nvSpPr>
        <p:spPr>
          <a:xfrm>
            <a:off x="4172910" y="1492154"/>
            <a:ext cx="802011" cy="369335"/>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elegge</a:t>
            </a:r>
          </a:p>
        </p:txBody>
      </p:sp>
      <p:sp>
        <p:nvSpPr>
          <p:cNvPr id="17" name="CasellaDiTesto 35"/>
          <p:cNvSpPr txBox="1"/>
          <p:nvPr/>
        </p:nvSpPr>
        <p:spPr>
          <a:xfrm>
            <a:off x="5988881" y="1485214"/>
            <a:ext cx="898004" cy="369335"/>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nomina</a:t>
            </a:r>
          </a:p>
        </p:txBody>
      </p:sp>
      <p:sp>
        <p:nvSpPr>
          <p:cNvPr id="18" name="CasellaDiTesto 36"/>
          <p:cNvSpPr txBox="1"/>
          <p:nvPr/>
        </p:nvSpPr>
        <p:spPr>
          <a:xfrm>
            <a:off x="4057485" y="2484635"/>
            <a:ext cx="1029449" cy="646334"/>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vota la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fiducia al</a:t>
            </a:r>
          </a:p>
        </p:txBody>
      </p:sp>
      <p:sp>
        <p:nvSpPr>
          <p:cNvPr id="19" name="CasellaDiTesto 37"/>
          <p:cNvSpPr txBox="1"/>
          <p:nvPr/>
        </p:nvSpPr>
        <p:spPr>
          <a:xfrm>
            <a:off x="10116080" y="128628"/>
            <a:ext cx="1224134" cy="36933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presiede al</a:t>
            </a:r>
          </a:p>
        </p:txBody>
      </p:sp>
      <p:sp>
        <p:nvSpPr>
          <p:cNvPr id="20" name="CasellaDiTesto 38"/>
          <p:cNvSpPr txBox="1"/>
          <p:nvPr/>
        </p:nvSpPr>
        <p:spPr>
          <a:xfrm>
            <a:off x="9298972" y="1941472"/>
            <a:ext cx="2858350" cy="369335"/>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Organo di autogoverno della</a:t>
            </a:r>
          </a:p>
        </p:txBody>
      </p:sp>
      <p:sp>
        <p:nvSpPr>
          <p:cNvPr id="21" name="CasellaDiTesto 39"/>
          <p:cNvSpPr txBox="1"/>
          <p:nvPr/>
        </p:nvSpPr>
        <p:spPr>
          <a:xfrm>
            <a:off x="7219343" y="3592942"/>
            <a:ext cx="1087203" cy="923333"/>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Nomina 5 membri della</a:t>
            </a:r>
          </a:p>
        </p:txBody>
      </p:sp>
      <p:sp>
        <p:nvSpPr>
          <p:cNvPr id="22" name="CasellaDiTesto 40"/>
          <p:cNvSpPr txBox="1"/>
          <p:nvPr/>
        </p:nvSpPr>
        <p:spPr>
          <a:xfrm>
            <a:off x="8470672" y="3592942"/>
            <a:ext cx="1260838" cy="147733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I suoi gradi più alti nominano 5 membri della</a:t>
            </a:r>
          </a:p>
        </p:txBody>
      </p:sp>
      <p:sp>
        <p:nvSpPr>
          <p:cNvPr id="23" name="CasellaDiTesto 41"/>
          <p:cNvSpPr txBox="1"/>
          <p:nvPr/>
        </p:nvSpPr>
        <p:spPr>
          <a:xfrm>
            <a:off x="4200168" y="3659639"/>
            <a:ext cx="1196803" cy="923333"/>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0" i="0" u="none" strike="noStrike" kern="1200" cap="none" spc="0" baseline="0">
                <a:solidFill>
                  <a:srgbClr val="000000"/>
                </a:solidFill>
                <a:uFillTx/>
                <a:latin typeface="Calibri"/>
              </a:rPr>
              <a:t>Nomina 5 membri della</a:t>
            </a:r>
          </a:p>
        </p:txBody>
      </p:sp>
      <p:cxnSp>
        <p:nvCxnSpPr>
          <p:cNvPr id="24" name="Connettore 1 51"/>
          <p:cNvCxnSpPr/>
          <p:nvPr/>
        </p:nvCxnSpPr>
        <p:spPr>
          <a:xfrm>
            <a:off x="2941003" y="1075124"/>
            <a:ext cx="0" cy="373843"/>
          </a:xfrm>
          <a:prstGeom prst="straightConnector1">
            <a:avLst/>
          </a:prstGeom>
          <a:noFill/>
          <a:ln w="9528">
            <a:solidFill>
              <a:srgbClr val="4A7EBB"/>
            </a:solidFill>
            <a:prstDash val="solid"/>
            <a:miter/>
          </a:ln>
        </p:spPr>
      </p:cxnSp>
      <p:cxnSp>
        <p:nvCxnSpPr>
          <p:cNvPr id="25" name="Connettore 2 53"/>
          <p:cNvCxnSpPr/>
          <p:nvPr/>
        </p:nvCxnSpPr>
        <p:spPr>
          <a:xfrm>
            <a:off x="2940993" y="1794939"/>
            <a:ext cx="0" cy="362002"/>
          </a:xfrm>
          <a:prstGeom prst="straightConnector1">
            <a:avLst/>
          </a:prstGeom>
          <a:noFill/>
          <a:ln w="9528">
            <a:solidFill>
              <a:srgbClr val="4A7EBB"/>
            </a:solidFill>
            <a:prstDash val="solid"/>
            <a:miter/>
            <a:tailEnd type="arrow"/>
          </a:ln>
        </p:spPr>
      </p:cxnSp>
      <p:cxnSp>
        <p:nvCxnSpPr>
          <p:cNvPr id="26" name="Connettore 2 55"/>
          <p:cNvCxnSpPr/>
          <p:nvPr/>
        </p:nvCxnSpPr>
        <p:spPr>
          <a:xfrm>
            <a:off x="2999332" y="3347865"/>
            <a:ext cx="0" cy="1168411"/>
          </a:xfrm>
          <a:prstGeom prst="straightConnector1">
            <a:avLst/>
          </a:prstGeom>
          <a:noFill/>
          <a:ln w="9528">
            <a:solidFill>
              <a:srgbClr val="4A7EBB"/>
            </a:solidFill>
            <a:prstDash val="solid"/>
            <a:miter/>
            <a:tailEnd type="arrow"/>
          </a:ln>
        </p:spPr>
      </p:cxnSp>
      <p:cxnSp>
        <p:nvCxnSpPr>
          <p:cNvPr id="27" name="Connettore 1 59"/>
          <p:cNvCxnSpPr>
            <a:endCxn id="15" idx="0"/>
          </p:cNvCxnSpPr>
          <p:nvPr/>
        </p:nvCxnSpPr>
        <p:spPr>
          <a:xfrm flipH="1">
            <a:off x="1118000" y="2636910"/>
            <a:ext cx="887078" cy="422242"/>
          </a:xfrm>
          <a:prstGeom prst="straightConnector1">
            <a:avLst/>
          </a:prstGeom>
          <a:noFill/>
          <a:ln w="9528">
            <a:solidFill>
              <a:srgbClr val="4A7EBB"/>
            </a:solidFill>
            <a:prstDash val="solid"/>
            <a:miter/>
          </a:ln>
        </p:spPr>
      </p:cxnSp>
      <p:cxnSp>
        <p:nvCxnSpPr>
          <p:cNvPr id="28" name="Connettore 2 61"/>
          <p:cNvCxnSpPr>
            <a:stCxn id="15" idx="2"/>
          </p:cNvCxnSpPr>
          <p:nvPr/>
        </p:nvCxnSpPr>
        <p:spPr>
          <a:xfrm>
            <a:off x="1118000" y="3428478"/>
            <a:ext cx="0" cy="503588"/>
          </a:xfrm>
          <a:prstGeom prst="straightConnector1">
            <a:avLst/>
          </a:prstGeom>
          <a:noFill/>
          <a:ln w="9528">
            <a:solidFill>
              <a:srgbClr val="4A7EBB"/>
            </a:solidFill>
            <a:prstDash val="solid"/>
            <a:miter/>
            <a:tailEnd type="arrow"/>
          </a:ln>
        </p:spPr>
      </p:cxnSp>
      <p:cxnSp>
        <p:nvCxnSpPr>
          <p:cNvPr id="29" name="Connettore 2 66"/>
          <p:cNvCxnSpPr>
            <a:stCxn id="12" idx="2"/>
          </p:cNvCxnSpPr>
          <p:nvPr/>
        </p:nvCxnSpPr>
        <p:spPr>
          <a:xfrm>
            <a:off x="1031909" y="4846466"/>
            <a:ext cx="0" cy="600596"/>
          </a:xfrm>
          <a:prstGeom prst="straightConnector1">
            <a:avLst/>
          </a:prstGeom>
          <a:noFill/>
          <a:ln w="9528">
            <a:solidFill>
              <a:srgbClr val="4A7EBB"/>
            </a:solidFill>
            <a:prstDash val="solid"/>
            <a:miter/>
            <a:tailEnd type="arrow"/>
          </a:ln>
        </p:spPr>
      </p:cxnSp>
      <p:cxnSp>
        <p:nvCxnSpPr>
          <p:cNvPr id="30" name="Connettore 1 69"/>
          <p:cNvCxnSpPr/>
          <p:nvPr/>
        </p:nvCxnSpPr>
        <p:spPr>
          <a:xfrm>
            <a:off x="3862160" y="3347865"/>
            <a:ext cx="411818" cy="332412"/>
          </a:xfrm>
          <a:prstGeom prst="straightConnector1">
            <a:avLst/>
          </a:prstGeom>
          <a:noFill/>
          <a:ln w="9528">
            <a:solidFill>
              <a:srgbClr val="4A7EBB"/>
            </a:solidFill>
            <a:prstDash val="solid"/>
            <a:miter/>
          </a:ln>
        </p:spPr>
      </p:cxnSp>
      <p:cxnSp>
        <p:nvCxnSpPr>
          <p:cNvPr id="31" name="Connettore 2 71"/>
          <p:cNvCxnSpPr/>
          <p:nvPr/>
        </p:nvCxnSpPr>
        <p:spPr>
          <a:xfrm>
            <a:off x="4572210" y="4607625"/>
            <a:ext cx="0" cy="1078278"/>
          </a:xfrm>
          <a:prstGeom prst="straightConnector1">
            <a:avLst/>
          </a:prstGeom>
          <a:noFill/>
          <a:ln w="9528">
            <a:solidFill>
              <a:srgbClr val="4A7EBB"/>
            </a:solidFill>
            <a:prstDash val="solid"/>
            <a:miter/>
            <a:tailEnd type="arrow"/>
          </a:ln>
        </p:spPr>
      </p:cxnSp>
      <p:cxnSp>
        <p:nvCxnSpPr>
          <p:cNvPr id="32" name="Connettore 2 73"/>
          <p:cNvCxnSpPr>
            <a:stCxn id="3" idx="2"/>
          </p:cNvCxnSpPr>
          <p:nvPr/>
        </p:nvCxnSpPr>
        <p:spPr>
          <a:xfrm>
            <a:off x="6529318" y="3347865"/>
            <a:ext cx="0" cy="1168411"/>
          </a:xfrm>
          <a:prstGeom prst="straightConnector1">
            <a:avLst/>
          </a:prstGeom>
          <a:noFill/>
          <a:ln w="9528">
            <a:solidFill>
              <a:srgbClr val="4A7EBB"/>
            </a:solidFill>
            <a:prstDash val="solid"/>
            <a:miter/>
            <a:tailEnd type="arrow"/>
          </a:ln>
        </p:spPr>
      </p:cxnSp>
      <p:cxnSp>
        <p:nvCxnSpPr>
          <p:cNvPr id="33" name="Connettore 2 77"/>
          <p:cNvCxnSpPr/>
          <p:nvPr/>
        </p:nvCxnSpPr>
        <p:spPr>
          <a:xfrm>
            <a:off x="3969904" y="3130969"/>
            <a:ext cx="1117031" cy="0"/>
          </a:xfrm>
          <a:prstGeom prst="straightConnector1">
            <a:avLst/>
          </a:prstGeom>
          <a:noFill/>
          <a:ln w="9528">
            <a:solidFill>
              <a:srgbClr val="4A7EBB"/>
            </a:solidFill>
            <a:prstDash val="solid"/>
            <a:miter/>
            <a:tailEnd type="arrow"/>
          </a:ln>
        </p:spPr>
      </p:cxnSp>
      <p:cxnSp>
        <p:nvCxnSpPr>
          <p:cNvPr id="34" name="Connettore 1 79"/>
          <p:cNvCxnSpPr>
            <a:endCxn id="17" idx="0"/>
          </p:cNvCxnSpPr>
          <p:nvPr/>
        </p:nvCxnSpPr>
        <p:spPr>
          <a:xfrm>
            <a:off x="6437878" y="1162156"/>
            <a:ext cx="0" cy="323058"/>
          </a:xfrm>
          <a:prstGeom prst="straightConnector1">
            <a:avLst/>
          </a:prstGeom>
          <a:noFill/>
          <a:ln w="9528">
            <a:solidFill>
              <a:srgbClr val="4A7EBB"/>
            </a:solidFill>
            <a:prstDash val="solid"/>
            <a:miter/>
          </a:ln>
        </p:spPr>
      </p:cxnSp>
      <p:cxnSp>
        <p:nvCxnSpPr>
          <p:cNvPr id="35" name="Connettore 2 81"/>
          <p:cNvCxnSpPr>
            <a:stCxn id="17" idx="2"/>
          </p:cNvCxnSpPr>
          <p:nvPr/>
        </p:nvCxnSpPr>
        <p:spPr>
          <a:xfrm>
            <a:off x="6437878" y="1854549"/>
            <a:ext cx="0" cy="413190"/>
          </a:xfrm>
          <a:prstGeom prst="straightConnector1">
            <a:avLst/>
          </a:prstGeom>
          <a:noFill/>
          <a:ln w="9528">
            <a:solidFill>
              <a:srgbClr val="4A7EBB"/>
            </a:solidFill>
            <a:prstDash val="solid"/>
            <a:miter/>
            <a:tailEnd type="arrow"/>
          </a:ln>
        </p:spPr>
      </p:cxnSp>
      <p:cxnSp>
        <p:nvCxnSpPr>
          <p:cNvPr id="36" name="Connettore 1 85"/>
          <p:cNvCxnSpPr/>
          <p:nvPr/>
        </p:nvCxnSpPr>
        <p:spPr>
          <a:xfrm>
            <a:off x="7966618" y="336352"/>
            <a:ext cx="2173968" cy="0"/>
          </a:xfrm>
          <a:prstGeom prst="straightConnector1">
            <a:avLst/>
          </a:prstGeom>
          <a:noFill/>
          <a:ln w="9528">
            <a:solidFill>
              <a:srgbClr val="4A7EBB"/>
            </a:solidFill>
            <a:prstDash val="solid"/>
            <a:miter/>
          </a:ln>
        </p:spPr>
      </p:cxnSp>
      <p:cxnSp>
        <p:nvCxnSpPr>
          <p:cNvPr id="37" name="Connettore 2 87"/>
          <p:cNvCxnSpPr/>
          <p:nvPr/>
        </p:nvCxnSpPr>
        <p:spPr>
          <a:xfrm>
            <a:off x="10752658" y="404064"/>
            <a:ext cx="0" cy="326047"/>
          </a:xfrm>
          <a:prstGeom prst="straightConnector1">
            <a:avLst/>
          </a:prstGeom>
          <a:noFill/>
          <a:ln w="9528">
            <a:solidFill>
              <a:srgbClr val="4A7EBB"/>
            </a:solidFill>
            <a:prstDash val="solid"/>
            <a:miter/>
            <a:tailEnd type="arrow"/>
          </a:ln>
        </p:spPr>
      </p:cxnSp>
      <p:cxnSp>
        <p:nvCxnSpPr>
          <p:cNvPr id="38" name="Connettore 1 89"/>
          <p:cNvCxnSpPr>
            <a:stCxn id="6" idx="2"/>
          </p:cNvCxnSpPr>
          <p:nvPr/>
        </p:nvCxnSpPr>
        <p:spPr>
          <a:xfrm>
            <a:off x="10810192" y="1594210"/>
            <a:ext cx="2341" cy="381735"/>
          </a:xfrm>
          <a:prstGeom prst="straightConnector1">
            <a:avLst/>
          </a:prstGeom>
          <a:noFill/>
          <a:ln w="9528">
            <a:solidFill>
              <a:srgbClr val="4A7EBB"/>
            </a:solidFill>
            <a:prstDash val="solid"/>
            <a:miter/>
          </a:ln>
        </p:spPr>
      </p:cxnSp>
      <p:cxnSp>
        <p:nvCxnSpPr>
          <p:cNvPr id="39" name="Connettore 2 98"/>
          <p:cNvCxnSpPr>
            <a:endCxn id="7" idx="0"/>
          </p:cNvCxnSpPr>
          <p:nvPr/>
        </p:nvCxnSpPr>
        <p:spPr>
          <a:xfrm>
            <a:off x="10812533" y="2156941"/>
            <a:ext cx="0" cy="327694"/>
          </a:xfrm>
          <a:prstGeom prst="straightConnector1">
            <a:avLst/>
          </a:prstGeom>
          <a:noFill/>
          <a:ln w="9528">
            <a:solidFill>
              <a:srgbClr val="4A7EBB"/>
            </a:solidFill>
            <a:prstDash val="solid"/>
            <a:miter/>
            <a:tailEnd type="arrow"/>
          </a:ln>
        </p:spPr>
      </p:cxnSp>
      <p:cxnSp>
        <p:nvCxnSpPr>
          <p:cNvPr id="40" name="Connettore 2 100"/>
          <p:cNvCxnSpPr>
            <a:stCxn id="7" idx="2"/>
          </p:cNvCxnSpPr>
          <p:nvPr/>
        </p:nvCxnSpPr>
        <p:spPr>
          <a:xfrm>
            <a:off x="10812533" y="3276724"/>
            <a:ext cx="0" cy="1239552"/>
          </a:xfrm>
          <a:prstGeom prst="straightConnector1">
            <a:avLst/>
          </a:prstGeom>
          <a:noFill/>
          <a:ln w="9528">
            <a:solidFill>
              <a:srgbClr val="4A7EBB"/>
            </a:solidFill>
            <a:prstDash val="solid"/>
            <a:miter/>
            <a:tailEnd type="arrow"/>
          </a:ln>
        </p:spPr>
      </p:cxnSp>
      <p:cxnSp>
        <p:nvCxnSpPr>
          <p:cNvPr id="41" name="Connettore 1 102"/>
          <p:cNvCxnSpPr/>
          <p:nvPr/>
        </p:nvCxnSpPr>
        <p:spPr>
          <a:xfrm flipH="1">
            <a:off x="9298972" y="3059152"/>
            <a:ext cx="467103" cy="600487"/>
          </a:xfrm>
          <a:prstGeom prst="straightConnector1">
            <a:avLst/>
          </a:prstGeom>
          <a:noFill/>
          <a:ln w="9528">
            <a:solidFill>
              <a:srgbClr val="4A7EBB"/>
            </a:solidFill>
            <a:prstDash val="solid"/>
            <a:miter/>
          </a:ln>
        </p:spPr>
      </p:cxnSp>
      <p:cxnSp>
        <p:nvCxnSpPr>
          <p:cNvPr id="42" name="Connettore 2 104"/>
          <p:cNvCxnSpPr/>
          <p:nvPr/>
        </p:nvCxnSpPr>
        <p:spPr>
          <a:xfrm>
            <a:off x="8758708" y="5015017"/>
            <a:ext cx="0" cy="646234"/>
          </a:xfrm>
          <a:prstGeom prst="straightConnector1">
            <a:avLst/>
          </a:prstGeom>
          <a:noFill/>
          <a:ln w="9528">
            <a:solidFill>
              <a:srgbClr val="4A7EBB"/>
            </a:solidFill>
            <a:prstDash val="solid"/>
            <a:miter/>
            <a:tailEnd type="arrow"/>
          </a:ln>
        </p:spPr>
      </p:cxnSp>
      <p:cxnSp>
        <p:nvCxnSpPr>
          <p:cNvPr id="43" name="Connettore 1 106"/>
          <p:cNvCxnSpPr/>
          <p:nvPr/>
        </p:nvCxnSpPr>
        <p:spPr>
          <a:xfrm>
            <a:off x="7947699" y="1075124"/>
            <a:ext cx="0" cy="2529660"/>
          </a:xfrm>
          <a:prstGeom prst="straightConnector1">
            <a:avLst/>
          </a:prstGeom>
          <a:noFill/>
          <a:ln w="9528">
            <a:solidFill>
              <a:srgbClr val="4A7EBB"/>
            </a:solidFill>
            <a:prstDash val="solid"/>
            <a:miter/>
          </a:ln>
        </p:spPr>
      </p:cxnSp>
      <p:cxnSp>
        <p:nvCxnSpPr>
          <p:cNvPr id="44" name="Connettore 2 113"/>
          <p:cNvCxnSpPr/>
          <p:nvPr/>
        </p:nvCxnSpPr>
        <p:spPr>
          <a:xfrm>
            <a:off x="7947699" y="4389266"/>
            <a:ext cx="26582" cy="1393783"/>
          </a:xfrm>
          <a:prstGeom prst="straightConnector1">
            <a:avLst/>
          </a:prstGeom>
          <a:noFill/>
          <a:ln w="9528">
            <a:solidFill>
              <a:srgbClr val="4A7EBB"/>
            </a:solidFill>
            <a:prstDash val="solid"/>
            <a:miter/>
            <a:tailEnd type="arrow"/>
          </a:ln>
        </p:spPr>
      </p:cxnSp>
      <p:sp>
        <p:nvSpPr>
          <p:cNvPr id="45" name="CasellaDiTesto 119"/>
          <p:cNvSpPr txBox="1"/>
          <p:nvPr/>
        </p:nvSpPr>
        <p:spPr>
          <a:xfrm>
            <a:off x="239682" y="1024283"/>
            <a:ext cx="6070756" cy="4154987"/>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6600" b="1" i="0" u="none" strike="noStrike" kern="1200" cap="none" spc="0" baseline="0">
                <a:solidFill>
                  <a:srgbClr val="000000"/>
                </a:solidFill>
                <a:uFillTx/>
                <a:latin typeface="Calibri"/>
              </a:rPr>
              <a:t>La structure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6600" b="1" i="0" u="none" strike="noStrike" kern="0" cap="none" spc="0" baseline="0">
                <a:solidFill>
                  <a:srgbClr val="000000"/>
                </a:solidFill>
                <a:uFillTx/>
                <a:latin typeface="Calibri"/>
              </a:rPr>
              <a:t>de la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6600" b="1" i="0" u="none" strike="noStrike" kern="1200" cap="none" spc="0" baseline="0">
                <a:solidFill>
                  <a:srgbClr val="000000"/>
                </a:solidFill>
                <a:uFillTx/>
                <a:latin typeface="Calibri"/>
              </a:rPr>
              <a:t>République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6600" b="1" i="0" u="none" strike="noStrike" kern="0" cap="none" spc="0" baseline="0">
                <a:solidFill>
                  <a:srgbClr val="000000"/>
                </a:solidFill>
                <a:uFillTx/>
                <a:latin typeface="Calibri"/>
              </a:rPr>
              <a:t>Italienne</a:t>
            </a:r>
            <a:endParaRPr lang="it-IT" sz="6600" b="1" i="0" u="none" strike="noStrike" kern="1200" cap="none" spc="0" baseline="0">
              <a:solidFill>
                <a:srgbClr val="000000"/>
              </a:solidFill>
              <a:uFillTx/>
              <a:latin typeface="Calibri"/>
            </a:endParaRPr>
          </a:p>
        </p:txBody>
      </p:sp>
      <p:cxnSp>
        <p:nvCxnSpPr>
          <p:cNvPr id="46" name="Connettore 1 49"/>
          <p:cNvCxnSpPr/>
          <p:nvPr/>
        </p:nvCxnSpPr>
        <p:spPr>
          <a:xfrm flipV="1">
            <a:off x="3969904" y="1840312"/>
            <a:ext cx="396319" cy="427427"/>
          </a:xfrm>
          <a:prstGeom prst="straightConnector1">
            <a:avLst/>
          </a:prstGeom>
          <a:noFill/>
          <a:ln w="9528">
            <a:solidFill>
              <a:srgbClr val="4A7EBB"/>
            </a:solidFill>
            <a:prstDash val="solid"/>
            <a:miter/>
          </a:ln>
        </p:spPr>
      </p:cxnSp>
      <p:cxnSp>
        <p:nvCxnSpPr>
          <p:cNvPr id="47" name="Connettore 2 51"/>
          <p:cNvCxnSpPr/>
          <p:nvPr/>
        </p:nvCxnSpPr>
        <p:spPr>
          <a:xfrm flipV="1">
            <a:off x="4685934" y="1096850"/>
            <a:ext cx="401001" cy="417030"/>
          </a:xfrm>
          <a:prstGeom prst="straightConnector1">
            <a:avLst/>
          </a:prstGeom>
          <a:noFill/>
          <a:ln w="9528">
            <a:solidFill>
              <a:srgbClr val="4A7EBB"/>
            </a:solidFill>
            <a:prstDash val="solid"/>
            <a:miter/>
            <a:tailEnd type="arrow"/>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par>
                                <p:cTn id="14" presetID="22" presetClass="entr" presetSubtype="4"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par>
                                <p:cTn id="20" presetID="22" presetClass="entr" presetSubtype="4"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par>
                                <p:cTn id="32" presetID="22" presetClass="entr" presetSubtype="4"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500"/>
                                        <p:tgtEl>
                                          <p:spTgt spid="28"/>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par>
                                <p:cTn id="44" presetID="22" presetClass="entr" presetSubtype="4"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500"/>
                                        <p:tgtEl>
                                          <p:spTgt spid="2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down)">
                                      <p:cBhvr>
                                        <p:cTn id="55" dur="500"/>
                                        <p:tgtEl>
                                          <p:spTgt spid="23"/>
                                        </p:tgtEl>
                                      </p:cBhvr>
                                    </p:animEffect>
                                  </p:childTnLst>
                                </p:cTn>
                              </p:par>
                              <p:par>
                                <p:cTn id="56" presetID="22" presetClass="entr" presetSubtype="4"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down)">
                                      <p:cBhvr>
                                        <p:cTn id="58" dur="500"/>
                                        <p:tgtEl>
                                          <p:spTgt spid="31"/>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down)">
                                      <p:cBhvr>
                                        <p:cTn id="61" dur="500"/>
                                        <p:tgtEl>
                                          <p:spTgt spid="5"/>
                                        </p:tgtEl>
                                      </p:cBhvr>
                                    </p:animEffect>
                                  </p:childTnLst>
                                </p:cTn>
                              </p:par>
                              <p:par>
                                <p:cTn id="62" presetID="22" presetClass="entr" presetSubtype="4"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wipe(down)">
                                      <p:cBhvr>
                                        <p:cTn id="64" dur="500"/>
                                        <p:tgtEl>
                                          <p:spTgt spid="34"/>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500"/>
                                        <p:tgtEl>
                                          <p:spTgt spid="17"/>
                                        </p:tgtEl>
                                      </p:cBhvr>
                                    </p:animEffect>
                                  </p:childTnLst>
                                </p:cTn>
                              </p:par>
                              <p:par>
                                <p:cTn id="68" presetID="22" presetClass="entr" presetSubtype="4" fill="hold" nodeType="with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wipe(down)">
                                      <p:cBhvr>
                                        <p:cTn id="70" dur="500"/>
                                        <p:tgtEl>
                                          <p:spTgt spid="35"/>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wipe(down)">
                                      <p:cBhvr>
                                        <p:cTn id="73" dur="500"/>
                                        <p:tgtEl>
                                          <p:spTgt spid="3"/>
                                        </p:tgtEl>
                                      </p:cBhvr>
                                    </p:animEffect>
                                  </p:childTnLst>
                                </p:cTn>
                              </p:par>
                              <p:par>
                                <p:cTn id="74" presetID="22" presetClass="entr" presetSubtype="4" fill="hold"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down)">
                                      <p:cBhvr>
                                        <p:cTn id="76" dur="500"/>
                                        <p:tgtEl>
                                          <p:spTgt spid="32"/>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down)">
                                      <p:cBhvr>
                                        <p:cTn id="79" dur="500"/>
                                        <p:tgtEl>
                                          <p:spTgt spid="4"/>
                                        </p:tgtEl>
                                      </p:cBhvr>
                                    </p:animEffect>
                                  </p:childTnLst>
                                </p:cTn>
                              </p:par>
                              <p:par>
                                <p:cTn id="80" presetID="22" presetClass="entr" presetSubtype="4"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down)">
                                      <p:cBhvr>
                                        <p:cTn id="82" dur="500"/>
                                        <p:tgtEl>
                                          <p:spTgt spid="43"/>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ipe(down)">
                                      <p:cBhvr>
                                        <p:cTn id="85" dur="500"/>
                                        <p:tgtEl>
                                          <p:spTgt spid="21"/>
                                        </p:tgtEl>
                                      </p:cBhvr>
                                    </p:animEffect>
                                  </p:childTnLst>
                                </p:cTn>
                              </p:par>
                              <p:par>
                                <p:cTn id="86" presetID="22" presetClass="entr" presetSubtype="4" fill="hold" nodeType="with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wipe(down)">
                                      <p:cBhvr>
                                        <p:cTn id="88" dur="500"/>
                                        <p:tgtEl>
                                          <p:spTgt spid="44"/>
                                        </p:tgtEl>
                                      </p:cBhvr>
                                    </p:animEffect>
                                  </p:childTnLst>
                                </p:cTn>
                              </p:par>
                              <p:par>
                                <p:cTn id="89" presetID="22" presetClass="entr" presetSubtype="4"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wipe(down)">
                                      <p:cBhvr>
                                        <p:cTn id="91" dur="500"/>
                                        <p:tgtEl>
                                          <p:spTgt spid="36"/>
                                        </p:tgtEl>
                                      </p:cBhvr>
                                    </p:animEffect>
                                  </p:childTnLst>
                                </p:cTn>
                              </p:par>
                              <p:par>
                                <p:cTn id="92" presetID="22" presetClass="entr" presetSubtype="4" fill="hold" nodeType="with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down)">
                                      <p:cBhvr>
                                        <p:cTn id="94" dur="500"/>
                                        <p:tgtEl>
                                          <p:spTgt spid="37"/>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wipe(down)">
                                      <p:cBhvr>
                                        <p:cTn id="97" dur="500"/>
                                        <p:tgtEl>
                                          <p:spTgt spid="6"/>
                                        </p:tgtEl>
                                      </p:cBhvr>
                                    </p:animEffect>
                                  </p:childTnLst>
                                </p:cTn>
                              </p:par>
                              <p:par>
                                <p:cTn id="98" presetID="22" presetClass="entr" presetSubtype="4"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wipe(down)">
                                      <p:cBhvr>
                                        <p:cTn id="100" dur="500"/>
                                        <p:tgtEl>
                                          <p:spTgt spid="38"/>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wipe(down)">
                                      <p:cBhvr>
                                        <p:cTn id="103" dur="500"/>
                                        <p:tgtEl>
                                          <p:spTgt spid="20"/>
                                        </p:tgtEl>
                                      </p:cBhvr>
                                    </p:animEffect>
                                  </p:childTnLst>
                                </p:cTn>
                              </p:par>
                              <p:par>
                                <p:cTn id="104" presetID="22" presetClass="entr" presetSubtype="4" fill="hold"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wipe(down)">
                                      <p:cBhvr>
                                        <p:cTn id="106" dur="500"/>
                                        <p:tgtEl>
                                          <p:spTgt spid="39"/>
                                        </p:tgtEl>
                                      </p:cBhvr>
                                    </p:animEffect>
                                  </p:childTnLst>
                                </p:cTn>
                              </p:par>
                              <p:par>
                                <p:cTn id="107" presetID="22" presetClass="entr" presetSubtype="4" fill="hold" grpId="0" nodeType="withEffect">
                                  <p:stCondLst>
                                    <p:cond delay="0"/>
                                  </p:stCondLst>
                                  <p:childTnLst>
                                    <p:set>
                                      <p:cBhvr>
                                        <p:cTn id="108" dur="1" fill="hold">
                                          <p:stCondLst>
                                            <p:cond delay="0"/>
                                          </p:stCondLst>
                                        </p:cTn>
                                        <p:tgtEl>
                                          <p:spTgt spid="7"/>
                                        </p:tgtEl>
                                        <p:attrNameLst>
                                          <p:attrName>style.visibility</p:attrName>
                                        </p:attrNameLst>
                                      </p:cBhvr>
                                      <p:to>
                                        <p:strVal val="visible"/>
                                      </p:to>
                                    </p:set>
                                    <p:animEffect transition="in" filter="wipe(down)">
                                      <p:cBhvr>
                                        <p:cTn id="109" dur="500"/>
                                        <p:tgtEl>
                                          <p:spTgt spid="7"/>
                                        </p:tgtEl>
                                      </p:cBhvr>
                                    </p:animEffect>
                                  </p:childTnLst>
                                </p:cTn>
                              </p:par>
                              <p:par>
                                <p:cTn id="110" presetID="22" presetClass="entr" presetSubtype="4" fill="hold" nodeType="with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wipe(down)">
                                      <p:cBhvr>
                                        <p:cTn id="112" dur="500"/>
                                        <p:tgtEl>
                                          <p:spTgt spid="40"/>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22"/>
                                        </p:tgtEl>
                                        <p:attrNameLst>
                                          <p:attrName>style.visibility</p:attrName>
                                        </p:attrNameLst>
                                      </p:cBhvr>
                                      <p:to>
                                        <p:strVal val="visible"/>
                                      </p:to>
                                    </p:set>
                                    <p:animEffect transition="in" filter="wipe(down)">
                                      <p:cBhvr>
                                        <p:cTn id="115" dur="500"/>
                                        <p:tgtEl>
                                          <p:spTgt spid="22"/>
                                        </p:tgtEl>
                                      </p:cBhvr>
                                    </p:animEffect>
                                  </p:childTnLst>
                                </p:cTn>
                              </p:par>
                              <p:par>
                                <p:cTn id="116" presetID="22" presetClass="entr" presetSubtype="4" fill="hold" nodeType="withEffect">
                                  <p:stCondLst>
                                    <p:cond delay="0"/>
                                  </p:stCondLst>
                                  <p:childTnLst>
                                    <p:set>
                                      <p:cBhvr>
                                        <p:cTn id="117" dur="1" fill="hold">
                                          <p:stCondLst>
                                            <p:cond delay="0"/>
                                          </p:stCondLst>
                                        </p:cTn>
                                        <p:tgtEl>
                                          <p:spTgt spid="42"/>
                                        </p:tgtEl>
                                        <p:attrNameLst>
                                          <p:attrName>style.visibility</p:attrName>
                                        </p:attrNameLst>
                                      </p:cBhvr>
                                      <p:to>
                                        <p:strVal val="visible"/>
                                      </p:to>
                                    </p:set>
                                    <p:animEffect transition="in" filter="wipe(down)">
                                      <p:cBhvr>
                                        <p:cTn id="118" dur="500"/>
                                        <p:tgtEl>
                                          <p:spTgt spid="42"/>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8"/>
                                        </p:tgtEl>
                                        <p:attrNameLst>
                                          <p:attrName>style.visibility</p:attrName>
                                        </p:attrNameLst>
                                      </p:cBhvr>
                                      <p:to>
                                        <p:strVal val="visible"/>
                                      </p:to>
                                    </p:set>
                                    <p:animEffect transition="in" filter="wipe(down)">
                                      <p:cBhvr>
                                        <p:cTn id="121" dur="500"/>
                                        <p:tgtEl>
                                          <p:spTgt spid="8"/>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19"/>
                                        </p:tgtEl>
                                        <p:attrNameLst>
                                          <p:attrName>style.visibility</p:attrName>
                                        </p:attrNameLst>
                                      </p:cBhvr>
                                      <p:to>
                                        <p:strVal val="visible"/>
                                      </p:to>
                                    </p:set>
                                    <p:animEffect transition="in" filter="wipe(down)">
                                      <p:cBhvr>
                                        <p:cTn id="124" dur="500"/>
                                        <p:tgtEl>
                                          <p:spTgt spid="19"/>
                                        </p:tgtEl>
                                      </p:cBhvr>
                                    </p:animEffect>
                                  </p:childTnLst>
                                </p:cTn>
                              </p:par>
                              <p:par>
                                <p:cTn id="125" presetID="22" presetClass="entr" presetSubtype="4" fill="hold" nodeType="withEffect">
                                  <p:stCondLst>
                                    <p:cond delay="0"/>
                                  </p:stCondLst>
                                  <p:childTnLst>
                                    <p:set>
                                      <p:cBhvr>
                                        <p:cTn id="126" dur="1" fill="hold">
                                          <p:stCondLst>
                                            <p:cond delay="0"/>
                                          </p:stCondLst>
                                        </p:cTn>
                                        <p:tgtEl>
                                          <p:spTgt spid="33"/>
                                        </p:tgtEl>
                                        <p:attrNameLst>
                                          <p:attrName>style.visibility</p:attrName>
                                        </p:attrNameLst>
                                      </p:cBhvr>
                                      <p:to>
                                        <p:strVal val="visible"/>
                                      </p:to>
                                    </p:set>
                                    <p:animEffect transition="in" filter="wipe(down)">
                                      <p:cBhvr>
                                        <p:cTn id="127" dur="500"/>
                                        <p:tgtEl>
                                          <p:spTgt spid="33"/>
                                        </p:tgtEl>
                                      </p:cBhvr>
                                    </p:animEffect>
                                  </p:childTnLst>
                                </p:cTn>
                              </p:par>
                              <p:par>
                                <p:cTn id="128" presetID="22" presetClass="entr" presetSubtype="4" fill="hold" nodeType="withEffect">
                                  <p:stCondLst>
                                    <p:cond delay="0"/>
                                  </p:stCondLst>
                                  <p:childTnLst>
                                    <p:set>
                                      <p:cBhvr>
                                        <p:cTn id="129" dur="1" fill="hold">
                                          <p:stCondLst>
                                            <p:cond delay="0"/>
                                          </p:stCondLst>
                                        </p:cTn>
                                        <p:tgtEl>
                                          <p:spTgt spid="30"/>
                                        </p:tgtEl>
                                        <p:attrNameLst>
                                          <p:attrName>style.visibility</p:attrName>
                                        </p:attrNameLst>
                                      </p:cBhvr>
                                      <p:to>
                                        <p:strVal val="visible"/>
                                      </p:to>
                                    </p:set>
                                    <p:animEffect transition="in" filter="wipe(down)">
                                      <p:cBhvr>
                                        <p:cTn id="130" dur="500"/>
                                        <p:tgtEl>
                                          <p:spTgt spid="30"/>
                                        </p:tgtEl>
                                      </p:cBhvr>
                                    </p:animEffect>
                                  </p:childTnLst>
                                </p:cTn>
                              </p:par>
                              <p:par>
                                <p:cTn id="131" presetID="22" presetClass="entr" presetSubtype="4" fill="hold" nodeType="with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wipe(down)">
                                      <p:cBhvr>
                                        <p:cTn id="133" dur="500"/>
                                        <p:tgtEl>
                                          <p:spTgt spid="41"/>
                                        </p:tgtEl>
                                      </p:cBhvr>
                                    </p:animEffect>
                                  </p:childTnLst>
                                </p:cTn>
                              </p:par>
                              <p:par>
                                <p:cTn id="134" presetID="22" presetClass="entr" presetSubtype="4" fill="hold"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wipe(down)">
                                      <p:cBhvr>
                                        <p:cTn id="136" dur="500"/>
                                        <p:tgtEl>
                                          <p:spTgt spid="47"/>
                                        </p:tgtEl>
                                      </p:cBhvr>
                                    </p:animEffect>
                                  </p:childTnLst>
                                </p:cTn>
                              </p:par>
                              <p:par>
                                <p:cTn id="137" presetID="22" presetClass="entr" presetSubtype="4" fill="hold" nodeType="withEffect">
                                  <p:stCondLst>
                                    <p:cond delay="0"/>
                                  </p:stCondLst>
                                  <p:childTnLst>
                                    <p:set>
                                      <p:cBhvr>
                                        <p:cTn id="138" dur="1" fill="hold">
                                          <p:stCondLst>
                                            <p:cond delay="0"/>
                                          </p:stCondLst>
                                        </p:cTn>
                                        <p:tgtEl>
                                          <p:spTgt spid="46"/>
                                        </p:tgtEl>
                                        <p:attrNameLst>
                                          <p:attrName>style.visibility</p:attrName>
                                        </p:attrNameLst>
                                      </p:cBhvr>
                                      <p:to>
                                        <p:strVal val="visible"/>
                                      </p:to>
                                    </p:set>
                                    <p:animEffect transition="in" filter="wipe(down)">
                                      <p:cBhvr>
                                        <p:cTn id="13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name="Slide65">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p>
            <a:pPr lvl="0"/>
            <a:r>
              <a:rPr lang="it-IT">
                <a:latin typeface="Century Gothic" pitchFamily="34"/>
              </a:rPr>
              <a:t>John Locke</a:t>
            </a:r>
          </a:p>
        </p:txBody>
      </p:sp>
      <p:grpSp>
        <p:nvGrpSpPr>
          <p:cNvPr id="3" name="Segnaposto contenuto 3"/>
          <p:cNvGrpSpPr/>
          <p:nvPr/>
        </p:nvGrpSpPr>
        <p:grpSpPr>
          <a:xfrm>
            <a:off x="2132435" y="1600885"/>
            <a:ext cx="7923953" cy="4524598"/>
            <a:chOff x="2132435" y="1600885"/>
            <a:chExt cx="7923953" cy="4524598"/>
          </a:xfrm>
        </p:grpSpPr>
        <p:sp>
          <p:nvSpPr>
            <p:cNvPr id="4" name="Figura a mano libera 3"/>
            <p:cNvSpPr/>
            <p:nvPr/>
          </p:nvSpPr>
          <p:spPr>
            <a:xfrm>
              <a:off x="2761378" y="1600885"/>
              <a:ext cx="7295010" cy="1257876"/>
            </a:xfrm>
            <a:custGeom>
              <a:avLst/>
              <a:gdLst>
                <a:gd name="f0" fmla="val 10800000"/>
                <a:gd name="f1" fmla="val 5400000"/>
                <a:gd name="f2" fmla="val 180"/>
                <a:gd name="f3" fmla="val w"/>
                <a:gd name="f4" fmla="val h"/>
                <a:gd name="f5" fmla="val 0"/>
                <a:gd name="f6" fmla="val 7295012"/>
                <a:gd name="f7" fmla="val 1257874"/>
                <a:gd name="f8" fmla="val 1257873"/>
                <a:gd name="f9" fmla="val 628937"/>
                <a:gd name="f10" fmla="val 1"/>
                <a:gd name="f11" fmla="+- 0 0 -90"/>
                <a:gd name="f12" fmla="*/ f3 1 7295012"/>
                <a:gd name="f13" fmla="*/ f4 1 1257874"/>
                <a:gd name="f14" fmla="+- f7 0 f5"/>
                <a:gd name="f15" fmla="+- f6 0 f5"/>
                <a:gd name="f16" fmla="*/ f11 f0 1"/>
                <a:gd name="f17" fmla="*/ f15 1 7295012"/>
                <a:gd name="f18" fmla="*/ f14 1 1257874"/>
                <a:gd name="f19" fmla="*/ 0 f15 1"/>
                <a:gd name="f20" fmla="*/ 0 f14 1"/>
                <a:gd name="f21" fmla="*/ 6666075 f15 1"/>
                <a:gd name="f22" fmla="*/ 7295012 f15 1"/>
                <a:gd name="f23" fmla="*/ 628937 f14 1"/>
                <a:gd name="f24" fmla="*/ 1257874 f14 1"/>
                <a:gd name="f25" fmla="*/ f16 1 f2"/>
                <a:gd name="f26" fmla="*/ f19 1 7295012"/>
                <a:gd name="f27" fmla="*/ f20 1 1257874"/>
                <a:gd name="f28" fmla="*/ f21 1 7295012"/>
                <a:gd name="f29" fmla="*/ f22 1 7295012"/>
                <a:gd name="f30" fmla="*/ f23 1 1257874"/>
                <a:gd name="f31" fmla="*/ f24 1 1257874"/>
                <a:gd name="f32" fmla="*/ f5 1 f17"/>
                <a:gd name="f33" fmla="*/ f6 1 f17"/>
                <a:gd name="f34" fmla="*/ f5 1 f18"/>
                <a:gd name="f35" fmla="*/ f7 1 f18"/>
                <a:gd name="f36" fmla="+- f25 0 f1"/>
                <a:gd name="f37" fmla="*/ f26 1 f17"/>
                <a:gd name="f38" fmla="*/ f27 1 f18"/>
                <a:gd name="f39" fmla="*/ f28 1 f17"/>
                <a:gd name="f40" fmla="*/ f29 1 f17"/>
                <a:gd name="f41" fmla="*/ f30 1 f18"/>
                <a:gd name="f42" fmla="*/ f31 1 f18"/>
                <a:gd name="f43" fmla="*/ f32 f12 1"/>
                <a:gd name="f44" fmla="*/ f33 f12 1"/>
                <a:gd name="f45" fmla="*/ f35 f13 1"/>
                <a:gd name="f46" fmla="*/ f34 f13 1"/>
                <a:gd name="f47" fmla="*/ f37 f12 1"/>
                <a:gd name="f48" fmla="*/ f38 f13 1"/>
                <a:gd name="f49" fmla="*/ f39 f12 1"/>
                <a:gd name="f50" fmla="*/ f40 f12 1"/>
                <a:gd name="f51" fmla="*/ f41 f13 1"/>
                <a:gd name="f52" fmla="*/ f42 f13 1"/>
              </a:gdLst>
              <a:ahLst/>
              <a:cxnLst>
                <a:cxn ang="3cd4">
                  <a:pos x="hc" y="t"/>
                </a:cxn>
                <a:cxn ang="0">
                  <a:pos x="r" y="vc"/>
                </a:cxn>
                <a:cxn ang="cd4">
                  <a:pos x="hc" y="b"/>
                </a:cxn>
                <a:cxn ang="cd2">
                  <a:pos x="l" y="vc"/>
                </a:cxn>
                <a:cxn ang="f36">
                  <a:pos x="f47" y="f48"/>
                </a:cxn>
                <a:cxn ang="f36">
                  <a:pos x="f49" y="f48"/>
                </a:cxn>
                <a:cxn ang="f36">
                  <a:pos x="f50" y="f51"/>
                </a:cxn>
                <a:cxn ang="f36">
                  <a:pos x="f49" y="f52"/>
                </a:cxn>
                <a:cxn ang="f36">
                  <a:pos x="f47" y="f52"/>
                </a:cxn>
                <a:cxn ang="f36">
                  <a:pos x="f47" y="f48"/>
                </a:cxn>
              </a:cxnLst>
              <a:rect l="f43" t="f46" r="f44" b="f45"/>
              <a:pathLst>
                <a:path w="7295012" h="1257874">
                  <a:moveTo>
                    <a:pt x="f6" y="f8"/>
                  </a:moveTo>
                  <a:lnTo>
                    <a:pt x="f9" y="f8"/>
                  </a:lnTo>
                  <a:lnTo>
                    <a:pt x="f5" y="f9"/>
                  </a:lnTo>
                  <a:lnTo>
                    <a:pt x="f9" y="f10"/>
                  </a:lnTo>
                  <a:lnTo>
                    <a:pt x="f6" y="f10"/>
                  </a:lnTo>
                  <a:lnTo>
                    <a:pt x="f6" y="f8"/>
                  </a:lnTo>
                  <a:close/>
                </a:path>
              </a:pathLst>
            </a:custGeom>
            <a:solidFill>
              <a:srgbClr val="4F81BD"/>
            </a:solidFill>
            <a:ln w="25402">
              <a:solidFill>
                <a:srgbClr val="FFFFFF"/>
              </a:solidFill>
              <a:prstDash val="solid"/>
              <a:miter/>
            </a:ln>
          </p:spPr>
          <p:txBody>
            <a:bodyPr vert="horz" wrap="square" lIns="869155" tIns="91440" rIns="170691" bIns="91440" anchor="ctr" anchorCtr="1" compatLnSpc="1"/>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Pouvoir législatif:</a:t>
              </a:r>
            </a:p>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Il appartient au Parlament et approuve les lois</a:t>
              </a:r>
            </a:p>
          </p:txBody>
        </p:sp>
        <p:sp>
          <p:nvSpPr>
            <p:cNvPr id="5" name="Figura a mano libera 4"/>
            <p:cNvSpPr/>
            <p:nvPr/>
          </p:nvSpPr>
          <p:spPr>
            <a:xfrm>
              <a:off x="2132435" y="1600894"/>
              <a:ext cx="1257876" cy="125787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C2CDE1"/>
            </a:solidFill>
            <a:ln w="25402">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0" cap="none" spc="0" baseline="0">
                <a:solidFill>
                  <a:srgbClr val="000000"/>
                </a:solidFill>
                <a:uFillTx/>
                <a:latin typeface="Calibri"/>
              </a:endParaRPr>
            </a:p>
          </p:txBody>
        </p:sp>
        <p:sp>
          <p:nvSpPr>
            <p:cNvPr id="6" name="Figura a mano libera 5"/>
            <p:cNvSpPr/>
            <p:nvPr/>
          </p:nvSpPr>
          <p:spPr>
            <a:xfrm>
              <a:off x="2761378" y="3234251"/>
              <a:ext cx="7295010" cy="1257876"/>
            </a:xfrm>
            <a:custGeom>
              <a:avLst/>
              <a:gdLst>
                <a:gd name="f0" fmla="val 10800000"/>
                <a:gd name="f1" fmla="val 5400000"/>
                <a:gd name="f2" fmla="val 180"/>
                <a:gd name="f3" fmla="val w"/>
                <a:gd name="f4" fmla="val h"/>
                <a:gd name="f5" fmla="val 0"/>
                <a:gd name="f6" fmla="val 7295012"/>
                <a:gd name="f7" fmla="val 1257874"/>
                <a:gd name="f8" fmla="val 1257873"/>
                <a:gd name="f9" fmla="val 628937"/>
                <a:gd name="f10" fmla="val 1"/>
                <a:gd name="f11" fmla="+- 0 0 -90"/>
                <a:gd name="f12" fmla="*/ f3 1 7295012"/>
                <a:gd name="f13" fmla="*/ f4 1 1257874"/>
                <a:gd name="f14" fmla="+- f7 0 f5"/>
                <a:gd name="f15" fmla="+- f6 0 f5"/>
                <a:gd name="f16" fmla="*/ f11 f0 1"/>
                <a:gd name="f17" fmla="*/ f15 1 7295012"/>
                <a:gd name="f18" fmla="*/ f14 1 1257874"/>
                <a:gd name="f19" fmla="*/ 0 f15 1"/>
                <a:gd name="f20" fmla="*/ 0 f14 1"/>
                <a:gd name="f21" fmla="*/ 6666075 f15 1"/>
                <a:gd name="f22" fmla="*/ 7295012 f15 1"/>
                <a:gd name="f23" fmla="*/ 628937 f14 1"/>
                <a:gd name="f24" fmla="*/ 1257874 f14 1"/>
                <a:gd name="f25" fmla="*/ f16 1 f2"/>
                <a:gd name="f26" fmla="*/ f19 1 7295012"/>
                <a:gd name="f27" fmla="*/ f20 1 1257874"/>
                <a:gd name="f28" fmla="*/ f21 1 7295012"/>
                <a:gd name="f29" fmla="*/ f22 1 7295012"/>
                <a:gd name="f30" fmla="*/ f23 1 1257874"/>
                <a:gd name="f31" fmla="*/ f24 1 1257874"/>
                <a:gd name="f32" fmla="*/ f5 1 f17"/>
                <a:gd name="f33" fmla="*/ f6 1 f17"/>
                <a:gd name="f34" fmla="*/ f5 1 f18"/>
                <a:gd name="f35" fmla="*/ f7 1 f18"/>
                <a:gd name="f36" fmla="+- f25 0 f1"/>
                <a:gd name="f37" fmla="*/ f26 1 f17"/>
                <a:gd name="f38" fmla="*/ f27 1 f18"/>
                <a:gd name="f39" fmla="*/ f28 1 f17"/>
                <a:gd name="f40" fmla="*/ f29 1 f17"/>
                <a:gd name="f41" fmla="*/ f30 1 f18"/>
                <a:gd name="f42" fmla="*/ f31 1 f18"/>
                <a:gd name="f43" fmla="*/ f32 f12 1"/>
                <a:gd name="f44" fmla="*/ f33 f12 1"/>
                <a:gd name="f45" fmla="*/ f35 f13 1"/>
                <a:gd name="f46" fmla="*/ f34 f13 1"/>
                <a:gd name="f47" fmla="*/ f37 f12 1"/>
                <a:gd name="f48" fmla="*/ f38 f13 1"/>
                <a:gd name="f49" fmla="*/ f39 f12 1"/>
                <a:gd name="f50" fmla="*/ f40 f12 1"/>
                <a:gd name="f51" fmla="*/ f41 f13 1"/>
                <a:gd name="f52" fmla="*/ f42 f13 1"/>
              </a:gdLst>
              <a:ahLst/>
              <a:cxnLst>
                <a:cxn ang="3cd4">
                  <a:pos x="hc" y="t"/>
                </a:cxn>
                <a:cxn ang="0">
                  <a:pos x="r" y="vc"/>
                </a:cxn>
                <a:cxn ang="cd4">
                  <a:pos x="hc" y="b"/>
                </a:cxn>
                <a:cxn ang="cd2">
                  <a:pos x="l" y="vc"/>
                </a:cxn>
                <a:cxn ang="f36">
                  <a:pos x="f47" y="f48"/>
                </a:cxn>
                <a:cxn ang="f36">
                  <a:pos x="f49" y="f48"/>
                </a:cxn>
                <a:cxn ang="f36">
                  <a:pos x="f50" y="f51"/>
                </a:cxn>
                <a:cxn ang="f36">
                  <a:pos x="f49" y="f52"/>
                </a:cxn>
                <a:cxn ang="f36">
                  <a:pos x="f47" y="f52"/>
                </a:cxn>
                <a:cxn ang="f36">
                  <a:pos x="f47" y="f48"/>
                </a:cxn>
              </a:cxnLst>
              <a:rect l="f43" t="f46" r="f44" b="f45"/>
              <a:pathLst>
                <a:path w="7295012" h="1257874">
                  <a:moveTo>
                    <a:pt x="f6" y="f8"/>
                  </a:moveTo>
                  <a:lnTo>
                    <a:pt x="f9" y="f8"/>
                  </a:lnTo>
                  <a:lnTo>
                    <a:pt x="f5" y="f9"/>
                  </a:lnTo>
                  <a:lnTo>
                    <a:pt x="f9" y="f10"/>
                  </a:lnTo>
                  <a:lnTo>
                    <a:pt x="f6" y="f10"/>
                  </a:lnTo>
                  <a:lnTo>
                    <a:pt x="f6" y="f8"/>
                  </a:lnTo>
                  <a:close/>
                </a:path>
              </a:pathLst>
            </a:custGeom>
            <a:solidFill>
              <a:srgbClr val="4F81BD"/>
            </a:solidFill>
            <a:ln w="25402">
              <a:solidFill>
                <a:srgbClr val="FFFFFF"/>
              </a:solidFill>
              <a:prstDash val="solid"/>
              <a:miter/>
            </a:ln>
          </p:spPr>
          <p:txBody>
            <a:bodyPr vert="horz" wrap="square" lIns="869155" tIns="91440" rIns="170691" bIns="91440" anchor="ctr" anchorCtr="1" compatLnSpc="1"/>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Pouvoir exécutif:</a:t>
              </a:r>
            </a:p>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Il appartient au monarque et il inclut aussi le pouvoir judiciaire</a:t>
              </a:r>
            </a:p>
          </p:txBody>
        </p:sp>
        <p:sp>
          <p:nvSpPr>
            <p:cNvPr id="7" name="Figura a mano libera 6"/>
            <p:cNvSpPr/>
            <p:nvPr/>
          </p:nvSpPr>
          <p:spPr>
            <a:xfrm>
              <a:off x="2132435" y="3234251"/>
              <a:ext cx="1257876" cy="125787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C2CDE1"/>
            </a:solidFill>
            <a:ln w="25402">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0" cap="none" spc="0" baseline="0">
                <a:solidFill>
                  <a:srgbClr val="000000"/>
                </a:solidFill>
                <a:uFillTx/>
                <a:latin typeface="Calibri"/>
              </a:endParaRPr>
            </a:p>
          </p:txBody>
        </p:sp>
        <p:sp>
          <p:nvSpPr>
            <p:cNvPr id="8" name="Figura a mano libera 7"/>
            <p:cNvSpPr/>
            <p:nvPr/>
          </p:nvSpPr>
          <p:spPr>
            <a:xfrm>
              <a:off x="2761378" y="4867607"/>
              <a:ext cx="7295010" cy="1257876"/>
            </a:xfrm>
            <a:custGeom>
              <a:avLst/>
              <a:gdLst>
                <a:gd name="f0" fmla="val 10800000"/>
                <a:gd name="f1" fmla="val 5400000"/>
                <a:gd name="f2" fmla="val 180"/>
                <a:gd name="f3" fmla="val w"/>
                <a:gd name="f4" fmla="val h"/>
                <a:gd name="f5" fmla="val 0"/>
                <a:gd name="f6" fmla="val 7295012"/>
                <a:gd name="f7" fmla="val 1257874"/>
                <a:gd name="f8" fmla="val 1257873"/>
                <a:gd name="f9" fmla="val 628937"/>
                <a:gd name="f10" fmla="val 1"/>
                <a:gd name="f11" fmla="+- 0 0 -90"/>
                <a:gd name="f12" fmla="*/ f3 1 7295012"/>
                <a:gd name="f13" fmla="*/ f4 1 1257874"/>
                <a:gd name="f14" fmla="+- f7 0 f5"/>
                <a:gd name="f15" fmla="+- f6 0 f5"/>
                <a:gd name="f16" fmla="*/ f11 f0 1"/>
                <a:gd name="f17" fmla="*/ f15 1 7295012"/>
                <a:gd name="f18" fmla="*/ f14 1 1257874"/>
                <a:gd name="f19" fmla="*/ 0 f15 1"/>
                <a:gd name="f20" fmla="*/ 0 f14 1"/>
                <a:gd name="f21" fmla="*/ 6666075 f15 1"/>
                <a:gd name="f22" fmla="*/ 7295012 f15 1"/>
                <a:gd name="f23" fmla="*/ 628937 f14 1"/>
                <a:gd name="f24" fmla="*/ 1257874 f14 1"/>
                <a:gd name="f25" fmla="*/ f16 1 f2"/>
                <a:gd name="f26" fmla="*/ f19 1 7295012"/>
                <a:gd name="f27" fmla="*/ f20 1 1257874"/>
                <a:gd name="f28" fmla="*/ f21 1 7295012"/>
                <a:gd name="f29" fmla="*/ f22 1 7295012"/>
                <a:gd name="f30" fmla="*/ f23 1 1257874"/>
                <a:gd name="f31" fmla="*/ f24 1 1257874"/>
                <a:gd name="f32" fmla="*/ f5 1 f17"/>
                <a:gd name="f33" fmla="*/ f6 1 f17"/>
                <a:gd name="f34" fmla="*/ f5 1 f18"/>
                <a:gd name="f35" fmla="*/ f7 1 f18"/>
                <a:gd name="f36" fmla="+- f25 0 f1"/>
                <a:gd name="f37" fmla="*/ f26 1 f17"/>
                <a:gd name="f38" fmla="*/ f27 1 f18"/>
                <a:gd name="f39" fmla="*/ f28 1 f17"/>
                <a:gd name="f40" fmla="*/ f29 1 f17"/>
                <a:gd name="f41" fmla="*/ f30 1 f18"/>
                <a:gd name="f42" fmla="*/ f31 1 f18"/>
                <a:gd name="f43" fmla="*/ f32 f12 1"/>
                <a:gd name="f44" fmla="*/ f33 f12 1"/>
                <a:gd name="f45" fmla="*/ f35 f13 1"/>
                <a:gd name="f46" fmla="*/ f34 f13 1"/>
                <a:gd name="f47" fmla="*/ f37 f12 1"/>
                <a:gd name="f48" fmla="*/ f38 f13 1"/>
                <a:gd name="f49" fmla="*/ f39 f12 1"/>
                <a:gd name="f50" fmla="*/ f40 f12 1"/>
                <a:gd name="f51" fmla="*/ f41 f13 1"/>
                <a:gd name="f52" fmla="*/ f42 f13 1"/>
              </a:gdLst>
              <a:ahLst/>
              <a:cxnLst>
                <a:cxn ang="3cd4">
                  <a:pos x="hc" y="t"/>
                </a:cxn>
                <a:cxn ang="0">
                  <a:pos x="r" y="vc"/>
                </a:cxn>
                <a:cxn ang="cd4">
                  <a:pos x="hc" y="b"/>
                </a:cxn>
                <a:cxn ang="cd2">
                  <a:pos x="l" y="vc"/>
                </a:cxn>
                <a:cxn ang="f36">
                  <a:pos x="f47" y="f48"/>
                </a:cxn>
                <a:cxn ang="f36">
                  <a:pos x="f49" y="f48"/>
                </a:cxn>
                <a:cxn ang="f36">
                  <a:pos x="f50" y="f51"/>
                </a:cxn>
                <a:cxn ang="f36">
                  <a:pos x="f49" y="f52"/>
                </a:cxn>
                <a:cxn ang="f36">
                  <a:pos x="f47" y="f52"/>
                </a:cxn>
                <a:cxn ang="f36">
                  <a:pos x="f47" y="f48"/>
                </a:cxn>
              </a:cxnLst>
              <a:rect l="f43" t="f46" r="f44" b="f45"/>
              <a:pathLst>
                <a:path w="7295012" h="1257874">
                  <a:moveTo>
                    <a:pt x="f6" y="f8"/>
                  </a:moveTo>
                  <a:lnTo>
                    <a:pt x="f9" y="f8"/>
                  </a:lnTo>
                  <a:lnTo>
                    <a:pt x="f5" y="f9"/>
                  </a:lnTo>
                  <a:lnTo>
                    <a:pt x="f9" y="f10"/>
                  </a:lnTo>
                  <a:lnTo>
                    <a:pt x="f6" y="f10"/>
                  </a:lnTo>
                  <a:lnTo>
                    <a:pt x="f6" y="f8"/>
                  </a:lnTo>
                  <a:close/>
                </a:path>
              </a:pathLst>
            </a:custGeom>
            <a:solidFill>
              <a:srgbClr val="4F81BD"/>
            </a:solidFill>
            <a:ln w="25402">
              <a:solidFill>
                <a:srgbClr val="FFFFFF"/>
              </a:solidFill>
              <a:prstDash val="solid"/>
              <a:miter/>
            </a:ln>
          </p:spPr>
          <p:txBody>
            <a:bodyPr vert="horz" wrap="square" lIns="869155" tIns="91440" rIns="170691" bIns="91440" anchor="ctr" anchorCtr="1" compatLnSpc="1"/>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Pouvoir fédérateur:</a:t>
              </a:r>
            </a:p>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Il appartient au monarque et il traite de la politique étrangère et la défense</a:t>
              </a:r>
            </a:p>
          </p:txBody>
        </p:sp>
        <p:sp>
          <p:nvSpPr>
            <p:cNvPr id="9" name="Figura a mano libera 8"/>
            <p:cNvSpPr/>
            <p:nvPr/>
          </p:nvSpPr>
          <p:spPr>
            <a:xfrm>
              <a:off x="2132435" y="4867607"/>
              <a:ext cx="1257876" cy="125787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C2CDE1"/>
            </a:solidFill>
            <a:ln w="25402">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0" cap="none" spc="0" baseline="0">
                <a:solidFill>
                  <a:srgbClr val="000000"/>
                </a:solidFill>
                <a:uFillTx/>
                <a:latin typeface="Calibri"/>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name="Slide69">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p>
            <a:pPr lvl="0"/>
            <a:r>
              <a:rPr lang="it-IT">
                <a:latin typeface="Century Gothic" pitchFamily="34"/>
              </a:rPr>
              <a:t>Montesquieu</a:t>
            </a:r>
          </a:p>
        </p:txBody>
      </p:sp>
      <p:grpSp>
        <p:nvGrpSpPr>
          <p:cNvPr id="3" name="Segnaposto contenuto 3"/>
          <p:cNvGrpSpPr/>
          <p:nvPr/>
        </p:nvGrpSpPr>
        <p:grpSpPr>
          <a:xfrm>
            <a:off x="2132435" y="1600885"/>
            <a:ext cx="7923953" cy="4524598"/>
            <a:chOff x="2132435" y="1600885"/>
            <a:chExt cx="7923953" cy="4524598"/>
          </a:xfrm>
        </p:grpSpPr>
        <p:sp>
          <p:nvSpPr>
            <p:cNvPr id="4" name="Figura a mano libera 3"/>
            <p:cNvSpPr/>
            <p:nvPr/>
          </p:nvSpPr>
          <p:spPr>
            <a:xfrm>
              <a:off x="2761378" y="1600885"/>
              <a:ext cx="7295010" cy="1257876"/>
            </a:xfrm>
            <a:custGeom>
              <a:avLst/>
              <a:gdLst>
                <a:gd name="f0" fmla="val 10800000"/>
                <a:gd name="f1" fmla="val 5400000"/>
                <a:gd name="f2" fmla="val 180"/>
                <a:gd name="f3" fmla="val w"/>
                <a:gd name="f4" fmla="val h"/>
                <a:gd name="f5" fmla="val 0"/>
                <a:gd name="f6" fmla="val 7295012"/>
                <a:gd name="f7" fmla="val 1257874"/>
                <a:gd name="f8" fmla="val 1257873"/>
                <a:gd name="f9" fmla="val 628937"/>
                <a:gd name="f10" fmla="val 1"/>
                <a:gd name="f11" fmla="+- 0 0 -90"/>
                <a:gd name="f12" fmla="*/ f3 1 7295012"/>
                <a:gd name="f13" fmla="*/ f4 1 1257874"/>
                <a:gd name="f14" fmla="+- f7 0 f5"/>
                <a:gd name="f15" fmla="+- f6 0 f5"/>
                <a:gd name="f16" fmla="*/ f11 f0 1"/>
                <a:gd name="f17" fmla="*/ f15 1 7295012"/>
                <a:gd name="f18" fmla="*/ f14 1 1257874"/>
                <a:gd name="f19" fmla="*/ 0 f15 1"/>
                <a:gd name="f20" fmla="*/ 0 f14 1"/>
                <a:gd name="f21" fmla="*/ 6666075 f15 1"/>
                <a:gd name="f22" fmla="*/ 7295012 f15 1"/>
                <a:gd name="f23" fmla="*/ 628937 f14 1"/>
                <a:gd name="f24" fmla="*/ 1257874 f14 1"/>
                <a:gd name="f25" fmla="*/ f16 1 f2"/>
                <a:gd name="f26" fmla="*/ f19 1 7295012"/>
                <a:gd name="f27" fmla="*/ f20 1 1257874"/>
                <a:gd name="f28" fmla="*/ f21 1 7295012"/>
                <a:gd name="f29" fmla="*/ f22 1 7295012"/>
                <a:gd name="f30" fmla="*/ f23 1 1257874"/>
                <a:gd name="f31" fmla="*/ f24 1 1257874"/>
                <a:gd name="f32" fmla="*/ f5 1 f17"/>
                <a:gd name="f33" fmla="*/ f6 1 f17"/>
                <a:gd name="f34" fmla="*/ f5 1 f18"/>
                <a:gd name="f35" fmla="*/ f7 1 f18"/>
                <a:gd name="f36" fmla="+- f25 0 f1"/>
                <a:gd name="f37" fmla="*/ f26 1 f17"/>
                <a:gd name="f38" fmla="*/ f27 1 f18"/>
                <a:gd name="f39" fmla="*/ f28 1 f17"/>
                <a:gd name="f40" fmla="*/ f29 1 f17"/>
                <a:gd name="f41" fmla="*/ f30 1 f18"/>
                <a:gd name="f42" fmla="*/ f31 1 f18"/>
                <a:gd name="f43" fmla="*/ f32 f12 1"/>
                <a:gd name="f44" fmla="*/ f33 f12 1"/>
                <a:gd name="f45" fmla="*/ f35 f13 1"/>
                <a:gd name="f46" fmla="*/ f34 f13 1"/>
                <a:gd name="f47" fmla="*/ f37 f12 1"/>
                <a:gd name="f48" fmla="*/ f38 f13 1"/>
                <a:gd name="f49" fmla="*/ f39 f12 1"/>
                <a:gd name="f50" fmla="*/ f40 f12 1"/>
                <a:gd name="f51" fmla="*/ f41 f13 1"/>
                <a:gd name="f52" fmla="*/ f42 f13 1"/>
              </a:gdLst>
              <a:ahLst/>
              <a:cxnLst>
                <a:cxn ang="3cd4">
                  <a:pos x="hc" y="t"/>
                </a:cxn>
                <a:cxn ang="0">
                  <a:pos x="r" y="vc"/>
                </a:cxn>
                <a:cxn ang="cd4">
                  <a:pos x="hc" y="b"/>
                </a:cxn>
                <a:cxn ang="cd2">
                  <a:pos x="l" y="vc"/>
                </a:cxn>
                <a:cxn ang="f36">
                  <a:pos x="f47" y="f48"/>
                </a:cxn>
                <a:cxn ang="f36">
                  <a:pos x="f49" y="f48"/>
                </a:cxn>
                <a:cxn ang="f36">
                  <a:pos x="f50" y="f51"/>
                </a:cxn>
                <a:cxn ang="f36">
                  <a:pos x="f49" y="f52"/>
                </a:cxn>
                <a:cxn ang="f36">
                  <a:pos x="f47" y="f52"/>
                </a:cxn>
                <a:cxn ang="f36">
                  <a:pos x="f47" y="f48"/>
                </a:cxn>
              </a:cxnLst>
              <a:rect l="f43" t="f46" r="f44" b="f45"/>
              <a:pathLst>
                <a:path w="7295012" h="1257874">
                  <a:moveTo>
                    <a:pt x="f6" y="f8"/>
                  </a:moveTo>
                  <a:lnTo>
                    <a:pt x="f9" y="f8"/>
                  </a:lnTo>
                  <a:lnTo>
                    <a:pt x="f5" y="f9"/>
                  </a:lnTo>
                  <a:lnTo>
                    <a:pt x="f9" y="f10"/>
                  </a:lnTo>
                  <a:lnTo>
                    <a:pt x="f6" y="f10"/>
                  </a:lnTo>
                  <a:lnTo>
                    <a:pt x="f6" y="f8"/>
                  </a:lnTo>
                  <a:close/>
                </a:path>
              </a:pathLst>
            </a:custGeom>
            <a:solidFill>
              <a:srgbClr val="4F81BD"/>
            </a:solidFill>
            <a:ln w="25402">
              <a:solidFill>
                <a:srgbClr val="FFFFFF"/>
              </a:solidFill>
              <a:prstDash val="solid"/>
              <a:miter/>
            </a:ln>
          </p:spPr>
          <p:txBody>
            <a:bodyPr vert="horz" wrap="square" lIns="869155" tIns="91440" rIns="170691" bIns="91440" anchor="ctr" anchorCtr="1" compatLnSpc="1"/>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Pouvoir législatif:</a:t>
              </a:r>
            </a:p>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Il est confié au Parlament qui fait les lois</a:t>
              </a:r>
            </a:p>
          </p:txBody>
        </p:sp>
        <p:sp>
          <p:nvSpPr>
            <p:cNvPr id="5" name="Figura a mano libera 4"/>
            <p:cNvSpPr/>
            <p:nvPr/>
          </p:nvSpPr>
          <p:spPr>
            <a:xfrm>
              <a:off x="2132435" y="1600894"/>
              <a:ext cx="1257876" cy="125787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C2CDE1"/>
            </a:solidFill>
            <a:ln w="25402">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0" cap="none" spc="0" baseline="0">
                <a:solidFill>
                  <a:srgbClr val="000000"/>
                </a:solidFill>
                <a:uFillTx/>
                <a:latin typeface="Calibri"/>
              </a:endParaRPr>
            </a:p>
          </p:txBody>
        </p:sp>
        <p:sp>
          <p:nvSpPr>
            <p:cNvPr id="6" name="Figura a mano libera 5"/>
            <p:cNvSpPr/>
            <p:nvPr/>
          </p:nvSpPr>
          <p:spPr>
            <a:xfrm>
              <a:off x="2761378" y="3234251"/>
              <a:ext cx="7295010" cy="1257876"/>
            </a:xfrm>
            <a:custGeom>
              <a:avLst/>
              <a:gdLst>
                <a:gd name="f0" fmla="val 10800000"/>
                <a:gd name="f1" fmla="val 5400000"/>
                <a:gd name="f2" fmla="val 180"/>
                <a:gd name="f3" fmla="val w"/>
                <a:gd name="f4" fmla="val h"/>
                <a:gd name="f5" fmla="val 0"/>
                <a:gd name="f6" fmla="val 7295012"/>
                <a:gd name="f7" fmla="val 1257874"/>
                <a:gd name="f8" fmla="val 1257873"/>
                <a:gd name="f9" fmla="val 628937"/>
                <a:gd name="f10" fmla="val 1"/>
                <a:gd name="f11" fmla="+- 0 0 -90"/>
                <a:gd name="f12" fmla="*/ f3 1 7295012"/>
                <a:gd name="f13" fmla="*/ f4 1 1257874"/>
                <a:gd name="f14" fmla="+- f7 0 f5"/>
                <a:gd name="f15" fmla="+- f6 0 f5"/>
                <a:gd name="f16" fmla="*/ f11 f0 1"/>
                <a:gd name="f17" fmla="*/ f15 1 7295012"/>
                <a:gd name="f18" fmla="*/ f14 1 1257874"/>
                <a:gd name="f19" fmla="*/ 0 f15 1"/>
                <a:gd name="f20" fmla="*/ 0 f14 1"/>
                <a:gd name="f21" fmla="*/ 6666075 f15 1"/>
                <a:gd name="f22" fmla="*/ 7295012 f15 1"/>
                <a:gd name="f23" fmla="*/ 628937 f14 1"/>
                <a:gd name="f24" fmla="*/ 1257874 f14 1"/>
                <a:gd name="f25" fmla="*/ f16 1 f2"/>
                <a:gd name="f26" fmla="*/ f19 1 7295012"/>
                <a:gd name="f27" fmla="*/ f20 1 1257874"/>
                <a:gd name="f28" fmla="*/ f21 1 7295012"/>
                <a:gd name="f29" fmla="*/ f22 1 7295012"/>
                <a:gd name="f30" fmla="*/ f23 1 1257874"/>
                <a:gd name="f31" fmla="*/ f24 1 1257874"/>
                <a:gd name="f32" fmla="*/ f5 1 f17"/>
                <a:gd name="f33" fmla="*/ f6 1 f17"/>
                <a:gd name="f34" fmla="*/ f5 1 f18"/>
                <a:gd name="f35" fmla="*/ f7 1 f18"/>
                <a:gd name="f36" fmla="+- f25 0 f1"/>
                <a:gd name="f37" fmla="*/ f26 1 f17"/>
                <a:gd name="f38" fmla="*/ f27 1 f18"/>
                <a:gd name="f39" fmla="*/ f28 1 f17"/>
                <a:gd name="f40" fmla="*/ f29 1 f17"/>
                <a:gd name="f41" fmla="*/ f30 1 f18"/>
                <a:gd name="f42" fmla="*/ f31 1 f18"/>
                <a:gd name="f43" fmla="*/ f32 f12 1"/>
                <a:gd name="f44" fmla="*/ f33 f12 1"/>
                <a:gd name="f45" fmla="*/ f35 f13 1"/>
                <a:gd name="f46" fmla="*/ f34 f13 1"/>
                <a:gd name="f47" fmla="*/ f37 f12 1"/>
                <a:gd name="f48" fmla="*/ f38 f13 1"/>
                <a:gd name="f49" fmla="*/ f39 f12 1"/>
                <a:gd name="f50" fmla="*/ f40 f12 1"/>
                <a:gd name="f51" fmla="*/ f41 f13 1"/>
                <a:gd name="f52" fmla="*/ f42 f13 1"/>
              </a:gdLst>
              <a:ahLst/>
              <a:cxnLst>
                <a:cxn ang="3cd4">
                  <a:pos x="hc" y="t"/>
                </a:cxn>
                <a:cxn ang="0">
                  <a:pos x="r" y="vc"/>
                </a:cxn>
                <a:cxn ang="cd4">
                  <a:pos x="hc" y="b"/>
                </a:cxn>
                <a:cxn ang="cd2">
                  <a:pos x="l" y="vc"/>
                </a:cxn>
                <a:cxn ang="f36">
                  <a:pos x="f47" y="f48"/>
                </a:cxn>
                <a:cxn ang="f36">
                  <a:pos x="f49" y="f48"/>
                </a:cxn>
                <a:cxn ang="f36">
                  <a:pos x="f50" y="f51"/>
                </a:cxn>
                <a:cxn ang="f36">
                  <a:pos x="f49" y="f52"/>
                </a:cxn>
                <a:cxn ang="f36">
                  <a:pos x="f47" y="f52"/>
                </a:cxn>
                <a:cxn ang="f36">
                  <a:pos x="f47" y="f48"/>
                </a:cxn>
              </a:cxnLst>
              <a:rect l="f43" t="f46" r="f44" b="f45"/>
              <a:pathLst>
                <a:path w="7295012" h="1257874">
                  <a:moveTo>
                    <a:pt x="f6" y="f8"/>
                  </a:moveTo>
                  <a:lnTo>
                    <a:pt x="f9" y="f8"/>
                  </a:lnTo>
                  <a:lnTo>
                    <a:pt x="f5" y="f9"/>
                  </a:lnTo>
                  <a:lnTo>
                    <a:pt x="f9" y="f10"/>
                  </a:lnTo>
                  <a:lnTo>
                    <a:pt x="f6" y="f10"/>
                  </a:lnTo>
                  <a:lnTo>
                    <a:pt x="f6" y="f8"/>
                  </a:lnTo>
                  <a:close/>
                </a:path>
              </a:pathLst>
            </a:custGeom>
            <a:solidFill>
              <a:srgbClr val="4F81BD"/>
            </a:solidFill>
            <a:ln w="25402">
              <a:solidFill>
                <a:srgbClr val="FFFFFF"/>
              </a:solidFill>
              <a:prstDash val="solid"/>
              <a:miter/>
            </a:ln>
          </p:spPr>
          <p:txBody>
            <a:bodyPr vert="horz" wrap="square" lIns="869155" tIns="91440" rIns="170691" bIns="91440" anchor="ctr" anchorCtr="1" compatLnSpc="1"/>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Pouvoir exécutif:</a:t>
              </a:r>
            </a:p>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Il est confié au Roi et les ministres, ils ont le devoir de faire appliquer les lois</a:t>
              </a:r>
            </a:p>
          </p:txBody>
        </p:sp>
        <p:sp>
          <p:nvSpPr>
            <p:cNvPr id="7" name="Figura a mano libera 6"/>
            <p:cNvSpPr/>
            <p:nvPr/>
          </p:nvSpPr>
          <p:spPr>
            <a:xfrm>
              <a:off x="2132435" y="3234251"/>
              <a:ext cx="1257876" cy="125787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C2CDE1"/>
            </a:solidFill>
            <a:ln w="25402">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0" cap="none" spc="0" baseline="0">
                <a:solidFill>
                  <a:srgbClr val="000000"/>
                </a:solidFill>
                <a:uFillTx/>
                <a:latin typeface="Calibri"/>
              </a:endParaRPr>
            </a:p>
          </p:txBody>
        </p:sp>
        <p:sp>
          <p:nvSpPr>
            <p:cNvPr id="8" name="Figura a mano libera 7"/>
            <p:cNvSpPr/>
            <p:nvPr/>
          </p:nvSpPr>
          <p:spPr>
            <a:xfrm>
              <a:off x="2761378" y="4867607"/>
              <a:ext cx="7295010" cy="1257876"/>
            </a:xfrm>
            <a:custGeom>
              <a:avLst/>
              <a:gdLst>
                <a:gd name="f0" fmla="val 10800000"/>
                <a:gd name="f1" fmla="val 5400000"/>
                <a:gd name="f2" fmla="val 180"/>
                <a:gd name="f3" fmla="val w"/>
                <a:gd name="f4" fmla="val h"/>
                <a:gd name="f5" fmla="val 0"/>
                <a:gd name="f6" fmla="val 7295012"/>
                <a:gd name="f7" fmla="val 1257874"/>
                <a:gd name="f8" fmla="val 1257873"/>
                <a:gd name="f9" fmla="val 628937"/>
                <a:gd name="f10" fmla="val 1"/>
                <a:gd name="f11" fmla="+- 0 0 -90"/>
                <a:gd name="f12" fmla="*/ f3 1 7295012"/>
                <a:gd name="f13" fmla="*/ f4 1 1257874"/>
                <a:gd name="f14" fmla="+- f7 0 f5"/>
                <a:gd name="f15" fmla="+- f6 0 f5"/>
                <a:gd name="f16" fmla="*/ f11 f0 1"/>
                <a:gd name="f17" fmla="*/ f15 1 7295012"/>
                <a:gd name="f18" fmla="*/ f14 1 1257874"/>
                <a:gd name="f19" fmla="*/ 0 f15 1"/>
                <a:gd name="f20" fmla="*/ 0 f14 1"/>
                <a:gd name="f21" fmla="*/ 6666075 f15 1"/>
                <a:gd name="f22" fmla="*/ 7295012 f15 1"/>
                <a:gd name="f23" fmla="*/ 628937 f14 1"/>
                <a:gd name="f24" fmla="*/ 1257874 f14 1"/>
                <a:gd name="f25" fmla="*/ f16 1 f2"/>
                <a:gd name="f26" fmla="*/ f19 1 7295012"/>
                <a:gd name="f27" fmla="*/ f20 1 1257874"/>
                <a:gd name="f28" fmla="*/ f21 1 7295012"/>
                <a:gd name="f29" fmla="*/ f22 1 7295012"/>
                <a:gd name="f30" fmla="*/ f23 1 1257874"/>
                <a:gd name="f31" fmla="*/ f24 1 1257874"/>
                <a:gd name="f32" fmla="*/ f5 1 f17"/>
                <a:gd name="f33" fmla="*/ f6 1 f17"/>
                <a:gd name="f34" fmla="*/ f5 1 f18"/>
                <a:gd name="f35" fmla="*/ f7 1 f18"/>
                <a:gd name="f36" fmla="+- f25 0 f1"/>
                <a:gd name="f37" fmla="*/ f26 1 f17"/>
                <a:gd name="f38" fmla="*/ f27 1 f18"/>
                <a:gd name="f39" fmla="*/ f28 1 f17"/>
                <a:gd name="f40" fmla="*/ f29 1 f17"/>
                <a:gd name="f41" fmla="*/ f30 1 f18"/>
                <a:gd name="f42" fmla="*/ f31 1 f18"/>
                <a:gd name="f43" fmla="*/ f32 f12 1"/>
                <a:gd name="f44" fmla="*/ f33 f12 1"/>
                <a:gd name="f45" fmla="*/ f35 f13 1"/>
                <a:gd name="f46" fmla="*/ f34 f13 1"/>
                <a:gd name="f47" fmla="*/ f37 f12 1"/>
                <a:gd name="f48" fmla="*/ f38 f13 1"/>
                <a:gd name="f49" fmla="*/ f39 f12 1"/>
                <a:gd name="f50" fmla="*/ f40 f12 1"/>
                <a:gd name="f51" fmla="*/ f41 f13 1"/>
                <a:gd name="f52" fmla="*/ f42 f13 1"/>
              </a:gdLst>
              <a:ahLst/>
              <a:cxnLst>
                <a:cxn ang="3cd4">
                  <a:pos x="hc" y="t"/>
                </a:cxn>
                <a:cxn ang="0">
                  <a:pos x="r" y="vc"/>
                </a:cxn>
                <a:cxn ang="cd4">
                  <a:pos x="hc" y="b"/>
                </a:cxn>
                <a:cxn ang="cd2">
                  <a:pos x="l" y="vc"/>
                </a:cxn>
                <a:cxn ang="f36">
                  <a:pos x="f47" y="f48"/>
                </a:cxn>
                <a:cxn ang="f36">
                  <a:pos x="f49" y="f48"/>
                </a:cxn>
                <a:cxn ang="f36">
                  <a:pos x="f50" y="f51"/>
                </a:cxn>
                <a:cxn ang="f36">
                  <a:pos x="f49" y="f52"/>
                </a:cxn>
                <a:cxn ang="f36">
                  <a:pos x="f47" y="f52"/>
                </a:cxn>
                <a:cxn ang="f36">
                  <a:pos x="f47" y="f48"/>
                </a:cxn>
              </a:cxnLst>
              <a:rect l="f43" t="f46" r="f44" b="f45"/>
              <a:pathLst>
                <a:path w="7295012" h="1257874">
                  <a:moveTo>
                    <a:pt x="f6" y="f8"/>
                  </a:moveTo>
                  <a:lnTo>
                    <a:pt x="f9" y="f8"/>
                  </a:lnTo>
                  <a:lnTo>
                    <a:pt x="f5" y="f9"/>
                  </a:lnTo>
                  <a:lnTo>
                    <a:pt x="f9" y="f10"/>
                  </a:lnTo>
                  <a:lnTo>
                    <a:pt x="f6" y="f10"/>
                  </a:lnTo>
                  <a:lnTo>
                    <a:pt x="f6" y="f8"/>
                  </a:lnTo>
                  <a:close/>
                </a:path>
              </a:pathLst>
            </a:custGeom>
            <a:solidFill>
              <a:srgbClr val="4F81BD"/>
            </a:solidFill>
            <a:ln w="25402">
              <a:solidFill>
                <a:srgbClr val="FFFFFF"/>
              </a:solidFill>
              <a:prstDash val="solid"/>
              <a:miter/>
            </a:ln>
          </p:spPr>
          <p:txBody>
            <a:bodyPr vert="horz" wrap="square" lIns="869155" tIns="91440" rIns="170691" bIns="91440" anchor="ctr" anchorCtr="1" compatLnSpc="1"/>
            <a:lstStyle/>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Pouvoir judiciaire:</a:t>
              </a:r>
            </a:p>
            <a:p>
              <a:pPr marL="0" marR="0" lvl="0" indent="0" algn="ctr"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it-IT" sz="2400" b="0" i="0" u="none" strike="noStrike" kern="0" cap="none" spc="0" baseline="0">
                  <a:solidFill>
                    <a:srgbClr val="FFFFFF"/>
                  </a:solidFill>
                  <a:uFillTx/>
                  <a:latin typeface="Century Gothic" pitchFamily="34"/>
                </a:rPr>
                <a:t>Il est confié aux tribunaux qui ont le devoir de punir ceux qui ne respectent pas les lois</a:t>
              </a:r>
            </a:p>
          </p:txBody>
        </p:sp>
        <p:sp>
          <p:nvSpPr>
            <p:cNvPr id="9" name="Figura a mano libera 8"/>
            <p:cNvSpPr/>
            <p:nvPr/>
          </p:nvSpPr>
          <p:spPr>
            <a:xfrm>
              <a:off x="2132435" y="4867607"/>
              <a:ext cx="1257876" cy="125787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C2CDE1"/>
            </a:solidFill>
            <a:ln w="25402">
              <a:solidFill>
                <a:srgbClr val="FFFFFF"/>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0" cap="none" spc="0" baseline="0">
                <a:solidFill>
                  <a:srgbClr val="000000"/>
                </a:solidFill>
                <a:uFillTx/>
                <a:latin typeface="Calibri"/>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70">
    <p:spTree>
      <p:nvGrpSpPr>
        <p:cNvPr id="1" name=""/>
        <p:cNvGrpSpPr/>
        <p:nvPr/>
      </p:nvGrpSpPr>
      <p:grpSpPr>
        <a:xfrm>
          <a:off x="0" y="0"/>
          <a:ext cx="0" cy="0"/>
          <a:chOff x="0" y="0"/>
          <a:chExt cx="0" cy="0"/>
        </a:xfrm>
      </p:grpSpPr>
      <p:sp>
        <p:nvSpPr>
          <p:cNvPr id="2" name="Titolo 1"/>
          <p:cNvSpPr txBox="1">
            <a:spLocks noGrp="1"/>
          </p:cNvSpPr>
          <p:nvPr>
            <p:ph type="title"/>
          </p:nvPr>
        </p:nvSpPr>
        <p:spPr>
          <a:xfrm>
            <a:off x="1989953" y="332658"/>
            <a:ext cx="10967999" cy="1397568"/>
          </a:xfrm>
        </p:spPr>
        <p:txBody>
          <a:bodyPr/>
          <a:lstStyle/>
          <a:p>
            <a:pPr lvl="0"/>
            <a:r>
              <a:rPr lang="it-IT" sz="4800">
                <a:latin typeface="Century Gothic" pitchFamily="34"/>
              </a:rPr>
              <a:t>La démocratie et les pouvoirs</a:t>
            </a:r>
            <a:r>
              <a:rPr lang="it-IT">
                <a:latin typeface="Century Gothic" pitchFamily="34"/>
              </a:rPr>
              <a:t/>
            </a:r>
            <a:br>
              <a:rPr lang="it-IT">
                <a:latin typeface="Century Gothic" pitchFamily="34"/>
              </a:rPr>
            </a:br>
            <a:r>
              <a:rPr lang="it-IT" sz="4400">
                <a:latin typeface="Calibri"/>
              </a:rPr>
              <a:t>Les </a:t>
            </a:r>
            <a:r>
              <a:rPr lang="it-IT" sz="4400">
                <a:latin typeface="Calibri"/>
                <a:hlinkClick r:id="rId2" action="ppaction://hlinksldjump"/>
              </a:rPr>
              <a:t>trois fonctions </a:t>
            </a:r>
            <a:r>
              <a:rPr lang="it-IT" sz="4400">
                <a:latin typeface="Calibri"/>
              </a:rPr>
              <a:t>dans la Constitution</a:t>
            </a:r>
            <a:endParaRPr lang="it-IT">
              <a:latin typeface="Century Gothic" pitchFamily="34"/>
            </a:endParaRPr>
          </a:p>
        </p:txBody>
      </p:sp>
      <p:grpSp>
        <p:nvGrpSpPr>
          <p:cNvPr id="3" name="Segnaposto contenuto 3"/>
          <p:cNvGrpSpPr/>
          <p:nvPr/>
        </p:nvGrpSpPr>
        <p:grpSpPr>
          <a:xfrm>
            <a:off x="609438" y="2332744"/>
            <a:ext cx="10969947" cy="4048578"/>
            <a:chOff x="609438" y="2332744"/>
            <a:chExt cx="10969947" cy="4048578"/>
          </a:xfrm>
        </p:grpSpPr>
        <p:sp>
          <p:nvSpPr>
            <p:cNvPr id="4" name="Figura a mano libera 3"/>
            <p:cNvSpPr/>
            <p:nvPr/>
          </p:nvSpPr>
          <p:spPr>
            <a:xfrm>
              <a:off x="613800" y="2332744"/>
              <a:ext cx="3374547" cy="1743010"/>
            </a:xfrm>
            <a:custGeom>
              <a:avLst/>
              <a:gdLst>
                <a:gd name="f0" fmla="val 10800000"/>
                <a:gd name="f1" fmla="val 5400000"/>
                <a:gd name="f2" fmla="val 180"/>
                <a:gd name="f3" fmla="val w"/>
                <a:gd name="f4" fmla="val h"/>
                <a:gd name="f5" fmla="val 0"/>
                <a:gd name="f6" fmla="val 3374543"/>
                <a:gd name="f7" fmla="val 1340935"/>
                <a:gd name="f8" fmla="+- 0 0 -90"/>
                <a:gd name="f9" fmla="*/ f3 1 3374543"/>
                <a:gd name="f10" fmla="*/ f4 1 1340935"/>
                <a:gd name="f11" fmla="+- f7 0 f5"/>
                <a:gd name="f12" fmla="+- f6 0 f5"/>
                <a:gd name="f13" fmla="*/ f8 f0 1"/>
                <a:gd name="f14" fmla="*/ f12 1 3374543"/>
                <a:gd name="f15" fmla="*/ f11 1 1340935"/>
                <a:gd name="f16" fmla="*/ 0 f12 1"/>
                <a:gd name="f17" fmla="*/ 0 f11 1"/>
                <a:gd name="f18" fmla="*/ 3374543 f12 1"/>
                <a:gd name="f19" fmla="*/ 1340935 f11 1"/>
                <a:gd name="f20" fmla="*/ f13 1 f2"/>
                <a:gd name="f21" fmla="*/ f16 1 3374543"/>
                <a:gd name="f22" fmla="*/ f17 1 1340935"/>
                <a:gd name="f23" fmla="*/ f18 1 3374543"/>
                <a:gd name="f24" fmla="*/ f19 1 1340935"/>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3374543" h="1340935">
                  <a:moveTo>
                    <a:pt x="f5" y="f5"/>
                  </a:moveTo>
                  <a:lnTo>
                    <a:pt x="f6" y="f5"/>
                  </a:lnTo>
                  <a:lnTo>
                    <a:pt x="f6" y="f7"/>
                  </a:lnTo>
                  <a:lnTo>
                    <a:pt x="f5" y="f7"/>
                  </a:lnTo>
                  <a:lnTo>
                    <a:pt x="f5" y="f5"/>
                  </a:lnTo>
                  <a:close/>
                </a:path>
              </a:pathLst>
            </a:custGeom>
            <a:solidFill>
              <a:srgbClr val="4F81BD"/>
            </a:solidFill>
            <a:ln w="25402">
              <a:solidFill>
                <a:srgbClr val="4F81BD"/>
              </a:solidFill>
              <a:prstDash val="solid"/>
              <a:miter/>
            </a:ln>
          </p:spPr>
          <p:txBody>
            <a:bodyPr vert="horz" wrap="square" lIns="263146" tIns="150363" rIns="263146" bIns="150363" anchor="ctr" anchorCtr="1" compatLnSpc="1"/>
            <a:lstStyle/>
            <a:p>
              <a:pPr marL="0" marR="0" lvl="0" indent="0" algn="ctr" defTabSz="1644648"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700" b="0" i="0" u="none" strike="noStrike" kern="0" cap="none" spc="0" baseline="0">
                  <a:solidFill>
                    <a:srgbClr val="FFFFFF"/>
                  </a:solidFill>
                  <a:uFillTx/>
                  <a:latin typeface="Calibri"/>
                </a:rPr>
                <a:t>Fonction </a:t>
              </a:r>
            </a:p>
            <a:p>
              <a:pPr marL="0" marR="0" lvl="0" indent="0" algn="ctr" defTabSz="1644648"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700" b="0" i="0" u="none" strike="noStrike" kern="0" cap="none" spc="0" baseline="0">
                  <a:solidFill>
                    <a:srgbClr val="FFFFFF"/>
                  </a:solidFill>
                  <a:uFillTx/>
                  <a:latin typeface="Calibri"/>
                </a:rPr>
                <a:t>législative</a:t>
              </a:r>
            </a:p>
          </p:txBody>
        </p:sp>
        <p:sp>
          <p:nvSpPr>
            <p:cNvPr id="5" name="Figura a mano libera 4"/>
            <p:cNvSpPr/>
            <p:nvPr/>
          </p:nvSpPr>
          <p:spPr>
            <a:xfrm>
              <a:off x="609438" y="4132091"/>
              <a:ext cx="3374547" cy="2237728"/>
            </a:xfrm>
            <a:custGeom>
              <a:avLst/>
              <a:gdLst>
                <a:gd name="f0" fmla="val 10800000"/>
                <a:gd name="f1" fmla="val 5400000"/>
                <a:gd name="f2" fmla="val 180"/>
                <a:gd name="f3" fmla="val w"/>
                <a:gd name="f4" fmla="val h"/>
                <a:gd name="f5" fmla="val 0"/>
                <a:gd name="f6" fmla="val 3374543"/>
                <a:gd name="f7" fmla="val 1721534"/>
                <a:gd name="f8" fmla="+- 0 0 -90"/>
                <a:gd name="f9" fmla="*/ f3 1 3374543"/>
                <a:gd name="f10" fmla="*/ f4 1 1721534"/>
                <a:gd name="f11" fmla="+- f7 0 f5"/>
                <a:gd name="f12" fmla="+- f6 0 f5"/>
                <a:gd name="f13" fmla="*/ f8 f0 1"/>
                <a:gd name="f14" fmla="*/ f12 1 3374543"/>
                <a:gd name="f15" fmla="*/ f11 1 1721534"/>
                <a:gd name="f16" fmla="*/ 0 f12 1"/>
                <a:gd name="f17" fmla="*/ 0 f11 1"/>
                <a:gd name="f18" fmla="*/ 3374543 f12 1"/>
                <a:gd name="f19" fmla="*/ 1721534 f11 1"/>
                <a:gd name="f20" fmla="*/ f13 1 f2"/>
                <a:gd name="f21" fmla="*/ f16 1 3374543"/>
                <a:gd name="f22" fmla="*/ f17 1 1721534"/>
                <a:gd name="f23" fmla="*/ f18 1 3374543"/>
                <a:gd name="f24" fmla="*/ f19 1 172153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3374543" h="1721534">
                  <a:moveTo>
                    <a:pt x="f5" y="f5"/>
                  </a:moveTo>
                  <a:lnTo>
                    <a:pt x="f6" y="f5"/>
                  </a:lnTo>
                  <a:lnTo>
                    <a:pt x="f6" y="f7"/>
                  </a:lnTo>
                  <a:lnTo>
                    <a:pt x="f5" y="f7"/>
                  </a:lnTo>
                  <a:lnTo>
                    <a:pt x="f5" y="f5"/>
                  </a:lnTo>
                  <a:close/>
                </a:path>
              </a:pathLst>
            </a:custGeom>
            <a:solidFill>
              <a:srgbClr val="D0D8E8">
                <a:alpha val="90000"/>
              </a:srgbClr>
            </a:solidFill>
            <a:ln w="25402">
              <a:solidFill>
                <a:srgbClr val="D0D8E8">
                  <a:alpha val="90000"/>
                </a:srgbClr>
              </a:solidFill>
              <a:prstDash val="solid"/>
              <a:miter/>
            </a:ln>
          </p:spPr>
          <p:txBody>
            <a:bodyPr vert="horz" wrap="square" lIns="128016" tIns="128016" rIns="170691" bIns="192024" anchor="t" anchorCtr="0" compatLnSpc="1"/>
            <a:lstStyle/>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Articles 70-82</a:t>
              </a:r>
            </a:p>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Discute et approuve les lois</a:t>
              </a:r>
            </a:p>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Elle est relative au Parlament</a:t>
              </a:r>
            </a:p>
          </p:txBody>
        </p:sp>
        <p:sp>
          <p:nvSpPr>
            <p:cNvPr id="6" name="Figura a mano libera 5"/>
            <p:cNvSpPr/>
            <p:nvPr/>
          </p:nvSpPr>
          <p:spPr>
            <a:xfrm>
              <a:off x="4366223" y="2348883"/>
              <a:ext cx="3237670" cy="1743010"/>
            </a:xfrm>
            <a:custGeom>
              <a:avLst/>
              <a:gdLst>
                <a:gd name="f0" fmla="val 10800000"/>
                <a:gd name="f1" fmla="val 5400000"/>
                <a:gd name="f2" fmla="val 180"/>
                <a:gd name="f3" fmla="val w"/>
                <a:gd name="f4" fmla="val h"/>
                <a:gd name="f5" fmla="val 0"/>
                <a:gd name="f6" fmla="val 3237671"/>
                <a:gd name="f7" fmla="val 1340935"/>
                <a:gd name="f8" fmla="+- 0 0 -90"/>
                <a:gd name="f9" fmla="*/ f3 1 3237671"/>
                <a:gd name="f10" fmla="*/ f4 1 1340935"/>
                <a:gd name="f11" fmla="+- f7 0 f5"/>
                <a:gd name="f12" fmla="+- f6 0 f5"/>
                <a:gd name="f13" fmla="*/ f8 f0 1"/>
                <a:gd name="f14" fmla="*/ f12 1 3237671"/>
                <a:gd name="f15" fmla="*/ f11 1 1340935"/>
                <a:gd name="f16" fmla="*/ 0 f12 1"/>
                <a:gd name="f17" fmla="*/ 0 f11 1"/>
                <a:gd name="f18" fmla="*/ 3237671 f12 1"/>
                <a:gd name="f19" fmla="*/ 1340935 f11 1"/>
                <a:gd name="f20" fmla="*/ f13 1 f2"/>
                <a:gd name="f21" fmla="*/ f16 1 3237671"/>
                <a:gd name="f22" fmla="*/ f17 1 1340935"/>
                <a:gd name="f23" fmla="*/ f18 1 3237671"/>
                <a:gd name="f24" fmla="*/ f19 1 1340935"/>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3237671" h="1340935">
                  <a:moveTo>
                    <a:pt x="f5" y="f5"/>
                  </a:moveTo>
                  <a:lnTo>
                    <a:pt x="f6" y="f5"/>
                  </a:lnTo>
                  <a:lnTo>
                    <a:pt x="f6" y="f7"/>
                  </a:lnTo>
                  <a:lnTo>
                    <a:pt x="f5" y="f7"/>
                  </a:lnTo>
                  <a:lnTo>
                    <a:pt x="f5" y="f5"/>
                  </a:lnTo>
                  <a:close/>
                </a:path>
              </a:pathLst>
            </a:custGeom>
            <a:solidFill>
              <a:srgbClr val="4F81BD"/>
            </a:solidFill>
            <a:ln w="25402">
              <a:solidFill>
                <a:srgbClr val="4F81BD"/>
              </a:solidFill>
              <a:prstDash val="solid"/>
              <a:miter/>
            </a:ln>
          </p:spPr>
          <p:txBody>
            <a:bodyPr vert="horz" wrap="square" lIns="263146" tIns="150363" rIns="263146" bIns="150363" anchor="ctr" anchorCtr="1" compatLnSpc="1"/>
            <a:lstStyle/>
            <a:p>
              <a:pPr marL="0" marR="0" lvl="0" indent="0" algn="ctr" defTabSz="1644648"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700" b="0" i="0" u="none" strike="noStrike" kern="0" cap="none" spc="0" baseline="0">
                  <a:solidFill>
                    <a:srgbClr val="FFFFFF"/>
                  </a:solidFill>
                  <a:uFillTx/>
                  <a:latin typeface="Calibri"/>
                </a:rPr>
                <a:t>Fonction</a:t>
              </a:r>
            </a:p>
            <a:p>
              <a:pPr marL="0" marR="0" lvl="0" indent="0" algn="ctr" defTabSz="1644648"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700" b="0" i="0" u="none" strike="noStrike" kern="0" cap="none" spc="0" baseline="0">
                  <a:solidFill>
                    <a:srgbClr val="FFFFFF"/>
                  </a:solidFill>
                  <a:uFillTx/>
                  <a:latin typeface="Calibri"/>
                </a:rPr>
                <a:t>exécutive</a:t>
              </a:r>
            </a:p>
          </p:txBody>
        </p:sp>
        <p:sp>
          <p:nvSpPr>
            <p:cNvPr id="7" name="Figura a mano libera 6"/>
            <p:cNvSpPr/>
            <p:nvPr/>
          </p:nvSpPr>
          <p:spPr>
            <a:xfrm>
              <a:off x="4446809" y="4129805"/>
              <a:ext cx="3267270" cy="2251517"/>
            </a:xfrm>
            <a:custGeom>
              <a:avLst/>
              <a:gdLst>
                <a:gd name="f0" fmla="val 10800000"/>
                <a:gd name="f1" fmla="val 5400000"/>
                <a:gd name="f2" fmla="val 180"/>
                <a:gd name="f3" fmla="val w"/>
                <a:gd name="f4" fmla="val h"/>
                <a:gd name="f5" fmla="val 0"/>
                <a:gd name="f6" fmla="val 3267266"/>
                <a:gd name="f7" fmla="val 1732139"/>
                <a:gd name="f8" fmla="+- 0 0 -90"/>
                <a:gd name="f9" fmla="*/ f3 1 3267266"/>
                <a:gd name="f10" fmla="*/ f4 1 1732139"/>
                <a:gd name="f11" fmla="+- f7 0 f5"/>
                <a:gd name="f12" fmla="+- f6 0 f5"/>
                <a:gd name="f13" fmla="*/ f8 f0 1"/>
                <a:gd name="f14" fmla="*/ f12 1 3267266"/>
                <a:gd name="f15" fmla="*/ f11 1 1732139"/>
                <a:gd name="f16" fmla="*/ 0 f12 1"/>
                <a:gd name="f17" fmla="*/ 0 f11 1"/>
                <a:gd name="f18" fmla="*/ 3267266 f12 1"/>
                <a:gd name="f19" fmla="*/ 1732139 f11 1"/>
                <a:gd name="f20" fmla="*/ f13 1 f2"/>
                <a:gd name="f21" fmla="*/ f16 1 3267266"/>
                <a:gd name="f22" fmla="*/ f17 1 1732139"/>
                <a:gd name="f23" fmla="*/ f18 1 3267266"/>
                <a:gd name="f24" fmla="*/ f19 1 173213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3267266" h="1732139">
                  <a:moveTo>
                    <a:pt x="f5" y="f5"/>
                  </a:moveTo>
                  <a:lnTo>
                    <a:pt x="f6" y="f5"/>
                  </a:lnTo>
                  <a:lnTo>
                    <a:pt x="f6" y="f7"/>
                  </a:lnTo>
                  <a:lnTo>
                    <a:pt x="f5" y="f7"/>
                  </a:lnTo>
                  <a:lnTo>
                    <a:pt x="f5" y="f5"/>
                  </a:lnTo>
                  <a:close/>
                </a:path>
              </a:pathLst>
            </a:custGeom>
            <a:solidFill>
              <a:srgbClr val="D0D8E8">
                <a:alpha val="90000"/>
              </a:srgbClr>
            </a:solidFill>
            <a:ln w="25402">
              <a:solidFill>
                <a:srgbClr val="D0D8E8">
                  <a:alpha val="90000"/>
                </a:srgbClr>
              </a:solidFill>
              <a:prstDash val="solid"/>
              <a:miter/>
            </a:ln>
          </p:spPr>
          <p:txBody>
            <a:bodyPr vert="horz" wrap="square" lIns="128016" tIns="128016" rIns="170691" bIns="192024" anchor="t" anchorCtr="0" compatLnSpc="1"/>
            <a:lstStyle/>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Articles 92-100</a:t>
              </a:r>
            </a:p>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Elle gouverne selon les lois</a:t>
              </a:r>
            </a:p>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Elle est relative au gouvernement</a:t>
              </a:r>
            </a:p>
          </p:txBody>
        </p:sp>
        <p:sp>
          <p:nvSpPr>
            <p:cNvPr id="8" name="Figura a mano libera 7"/>
            <p:cNvSpPr/>
            <p:nvPr/>
          </p:nvSpPr>
          <p:spPr>
            <a:xfrm>
              <a:off x="8189375" y="2336648"/>
              <a:ext cx="3374547" cy="1743010"/>
            </a:xfrm>
            <a:custGeom>
              <a:avLst/>
              <a:gdLst>
                <a:gd name="f0" fmla="val 10800000"/>
                <a:gd name="f1" fmla="val 5400000"/>
                <a:gd name="f2" fmla="val 180"/>
                <a:gd name="f3" fmla="val w"/>
                <a:gd name="f4" fmla="val h"/>
                <a:gd name="f5" fmla="val 0"/>
                <a:gd name="f6" fmla="val 3374543"/>
                <a:gd name="f7" fmla="val 1340935"/>
                <a:gd name="f8" fmla="+- 0 0 -90"/>
                <a:gd name="f9" fmla="*/ f3 1 3374543"/>
                <a:gd name="f10" fmla="*/ f4 1 1340935"/>
                <a:gd name="f11" fmla="+- f7 0 f5"/>
                <a:gd name="f12" fmla="+- f6 0 f5"/>
                <a:gd name="f13" fmla="*/ f8 f0 1"/>
                <a:gd name="f14" fmla="*/ f12 1 3374543"/>
                <a:gd name="f15" fmla="*/ f11 1 1340935"/>
                <a:gd name="f16" fmla="*/ 0 f12 1"/>
                <a:gd name="f17" fmla="*/ 0 f11 1"/>
                <a:gd name="f18" fmla="*/ 3374543 f12 1"/>
                <a:gd name="f19" fmla="*/ 1340935 f11 1"/>
                <a:gd name="f20" fmla="*/ f13 1 f2"/>
                <a:gd name="f21" fmla="*/ f16 1 3374543"/>
                <a:gd name="f22" fmla="*/ f17 1 1340935"/>
                <a:gd name="f23" fmla="*/ f18 1 3374543"/>
                <a:gd name="f24" fmla="*/ f19 1 1340935"/>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3374543" h="1340935">
                  <a:moveTo>
                    <a:pt x="f5" y="f5"/>
                  </a:moveTo>
                  <a:lnTo>
                    <a:pt x="f6" y="f5"/>
                  </a:lnTo>
                  <a:lnTo>
                    <a:pt x="f6" y="f7"/>
                  </a:lnTo>
                  <a:lnTo>
                    <a:pt x="f5" y="f7"/>
                  </a:lnTo>
                  <a:lnTo>
                    <a:pt x="f5" y="f5"/>
                  </a:lnTo>
                  <a:close/>
                </a:path>
              </a:pathLst>
            </a:custGeom>
            <a:solidFill>
              <a:srgbClr val="4F81BD"/>
            </a:solidFill>
            <a:ln w="25402">
              <a:solidFill>
                <a:srgbClr val="4F81BD"/>
              </a:solidFill>
              <a:prstDash val="solid"/>
              <a:miter/>
            </a:ln>
          </p:spPr>
          <p:txBody>
            <a:bodyPr vert="horz" wrap="square" lIns="263146" tIns="150363" rIns="263146" bIns="150363" anchor="ctr" anchorCtr="1" compatLnSpc="1"/>
            <a:lstStyle/>
            <a:p>
              <a:pPr marL="0" marR="0" lvl="0" indent="0" algn="ctr" defTabSz="1644648"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700" b="0" i="0" u="none" strike="noStrike" kern="0" cap="none" spc="0" baseline="0">
                  <a:solidFill>
                    <a:srgbClr val="FFFFFF"/>
                  </a:solidFill>
                  <a:uFillTx/>
                  <a:latin typeface="Calibri"/>
                  <a:hlinkClick r:id="rId3" action="ppaction://hlinksldjump"/>
                </a:rPr>
                <a:t>Fonction</a:t>
              </a:r>
              <a:endParaRPr lang="it-IT" sz="3700" b="0" i="0" u="none" strike="noStrike" kern="0" cap="none" spc="0" baseline="0">
                <a:solidFill>
                  <a:srgbClr val="FFFFFF"/>
                </a:solidFill>
                <a:uFillTx/>
                <a:latin typeface="Calibri"/>
              </a:endParaRPr>
            </a:p>
            <a:p>
              <a:pPr marL="0" marR="0" lvl="0" indent="0" algn="ctr" defTabSz="1644648"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700" b="0" i="0" u="none" strike="noStrike" kern="0" cap="none" spc="0" baseline="0">
                  <a:solidFill>
                    <a:srgbClr val="FFFFFF"/>
                  </a:solidFill>
                  <a:uFillTx/>
                  <a:latin typeface="Calibri"/>
                  <a:hlinkClick r:id="rId3" action="ppaction://hlinksldjump"/>
                </a:rPr>
                <a:t>judiciaire</a:t>
              </a:r>
              <a:endParaRPr lang="it-IT" sz="3700" b="0" i="0" u="none" strike="noStrike" kern="0" cap="none" spc="0" baseline="0">
                <a:solidFill>
                  <a:srgbClr val="FFFFFF"/>
                </a:solidFill>
                <a:uFillTx/>
                <a:latin typeface="Calibri"/>
              </a:endParaRPr>
            </a:p>
          </p:txBody>
        </p:sp>
        <p:sp>
          <p:nvSpPr>
            <p:cNvPr id="9" name="Figura a mano libera 8"/>
            <p:cNvSpPr/>
            <p:nvPr/>
          </p:nvSpPr>
          <p:spPr>
            <a:xfrm>
              <a:off x="8204838" y="4129585"/>
              <a:ext cx="3374547" cy="2237728"/>
            </a:xfrm>
            <a:custGeom>
              <a:avLst/>
              <a:gdLst>
                <a:gd name="f0" fmla="val 10800000"/>
                <a:gd name="f1" fmla="val 5400000"/>
                <a:gd name="f2" fmla="val 180"/>
                <a:gd name="f3" fmla="val w"/>
                <a:gd name="f4" fmla="val h"/>
                <a:gd name="f5" fmla="val 0"/>
                <a:gd name="f6" fmla="val 3374543"/>
                <a:gd name="f7" fmla="val 1721534"/>
                <a:gd name="f8" fmla="+- 0 0 -90"/>
                <a:gd name="f9" fmla="*/ f3 1 3374543"/>
                <a:gd name="f10" fmla="*/ f4 1 1721534"/>
                <a:gd name="f11" fmla="+- f7 0 f5"/>
                <a:gd name="f12" fmla="+- f6 0 f5"/>
                <a:gd name="f13" fmla="*/ f8 f0 1"/>
                <a:gd name="f14" fmla="*/ f12 1 3374543"/>
                <a:gd name="f15" fmla="*/ f11 1 1721534"/>
                <a:gd name="f16" fmla="*/ 0 f12 1"/>
                <a:gd name="f17" fmla="*/ 0 f11 1"/>
                <a:gd name="f18" fmla="*/ 3374543 f12 1"/>
                <a:gd name="f19" fmla="*/ 1721534 f11 1"/>
                <a:gd name="f20" fmla="*/ f13 1 f2"/>
                <a:gd name="f21" fmla="*/ f16 1 3374543"/>
                <a:gd name="f22" fmla="*/ f17 1 1721534"/>
                <a:gd name="f23" fmla="*/ f18 1 3374543"/>
                <a:gd name="f24" fmla="*/ f19 1 172153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3374543" h="1721534">
                  <a:moveTo>
                    <a:pt x="f5" y="f5"/>
                  </a:moveTo>
                  <a:lnTo>
                    <a:pt x="f6" y="f5"/>
                  </a:lnTo>
                  <a:lnTo>
                    <a:pt x="f6" y="f7"/>
                  </a:lnTo>
                  <a:lnTo>
                    <a:pt x="f5" y="f7"/>
                  </a:lnTo>
                  <a:lnTo>
                    <a:pt x="f5" y="f5"/>
                  </a:lnTo>
                  <a:close/>
                </a:path>
              </a:pathLst>
            </a:custGeom>
            <a:solidFill>
              <a:srgbClr val="D0D8E8">
                <a:alpha val="90000"/>
              </a:srgbClr>
            </a:solidFill>
            <a:ln w="25402">
              <a:solidFill>
                <a:srgbClr val="D0D8E8">
                  <a:alpha val="90000"/>
                </a:srgbClr>
              </a:solidFill>
              <a:prstDash val="solid"/>
              <a:miter/>
            </a:ln>
          </p:spPr>
          <p:txBody>
            <a:bodyPr vert="horz" wrap="square" lIns="128016" tIns="128016" rIns="170691" bIns="192024" anchor="t" anchorCtr="0" compatLnSpc="1"/>
            <a:lstStyle/>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Articles 101-113</a:t>
              </a:r>
            </a:p>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000" b="0" i="0" u="none" strike="noStrike" kern="0" cap="none" spc="0" baseline="0">
                  <a:solidFill>
                    <a:srgbClr val="000000"/>
                  </a:solidFill>
                  <a:uFillTx/>
                  <a:latin typeface="Calibri"/>
                </a:rPr>
                <a:t>Elle juge dans les tribunaux les affaires pénales, civiles et administratives</a:t>
              </a:r>
            </a:p>
            <a:p>
              <a:pPr marL="228600" marR="0" lvl="1" indent="-228600" algn="l" defTabSz="1066803"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Elle est relative à la Magistrature</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name="Slide71">
    <p:bg>
      <p:bgPr>
        <a:gradFill>
          <a:gsLst>
            <a:gs pos="0">
              <a:srgbClr val="9AB5E4"/>
            </a:gs>
            <a:gs pos="100000">
              <a:srgbClr val="C2D1ED"/>
            </a:gs>
          </a:gsLst>
          <a:lin ang="5400000"/>
        </a:gradFill>
        <a:effectLst/>
      </p:bgPr>
    </p:bg>
    <p:spTree>
      <p:nvGrpSpPr>
        <p:cNvPr id="1" name=""/>
        <p:cNvGrpSpPr/>
        <p:nvPr/>
      </p:nvGrpSpPr>
      <p:grpSpPr>
        <a:xfrm>
          <a:off x="0" y="0"/>
          <a:ext cx="0" cy="0"/>
          <a:chOff x="0" y="0"/>
          <a:chExt cx="0" cy="0"/>
        </a:xfrm>
      </p:grpSpPr>
      <p:sp>
        <p:nvSpPr>
          <p:cNvPr id="2" name="Titolo 1"/>
          <p:cNvSpPr txBox="1">
            <a:spLocks noGrp="1"/>
          </p:cNvSpPr>
          <p:nvPr>
            <p:ph type="ctrTitle"/>
          </p:nvPr>
        </p:nvSpPr>
        <p:spPr>
          <a:xfrm>
            <a:off x="914162" y="428606"/>
            <a:ext cx="9428725" cy="1928826"/>
          </a:xfrm>
        </p:spPr>
        <p:txBody>
          <a:bodyPr/>
          <a:lstStyle/>
          <a:p>
            <a:pPr lvl="0"/>
            <a:r>
              <a:rPr lang="it-IT" sz="6000">
                <a:latin typeface="Century Gothic" pitchFamily="34"/>
              </a:rPr>
              <a:t>La division et le contrôle des pouvoirs</a:t>
            </a:r>
          </a:p>
        </p:txBody>
      </p:sp>
      <p:sp>
        <p:nvSpPr>
          <p:cNvPr id="3" name="Sottotitolo 2"/>
          <p:cNvSpPr txBox="1">
            <a:spLocks noGrp="1"/>
          </p:cNvSpPr>
          <p:nvPr>
            <p:ph type="subTitle" idx="1"/>
          </p:nvPr>
        </p:nvSpPr>
        <p:spPr>
          <a:xfrm>
            <a:off x="1485900" y="4261670"/>
            <a:ext cx="7998970" cy="1214442"/>
          </a:xfrm>
        </p:spPr>
        <p:txBody>
          <a:bodyPr/>
          <a:lstStyle/>
          <a:p>
            <a:pPr lvl="0" algn="l">
              <a:spcBef>
                <a:spcPts val="500"/>
              </a:spcBef>
            </a:pPr>
            <a:r>
              <a:rPr lang="it-IT" sz="2000">
                <a:latin typeface="Century Gothic" pitchFamily="34"/>
              </a:rPr>
              <a:t>La division des pouvoirs est l’un des principes du libéralisme. En Angleterre s’affirme dans le XVII  siècle.</a:t>
            </a:r>
          </a:p>
          <a:p>
            <a:pPr lvl="0" algn="l">
              <a:spcBef>
                <a:spcPts val="500"/>
              </a:spcBef>
            </a:pPr>
            <a:r>
              <a:rPr lang="it-IT" sz="2000">
                <a:latin typeface="Century Gothic" pitchFamily="34"/>
              </a:rPr>
              <a:t>Les principaux partisans  de cette séparation étaient:</a:t>
            </a:r>
          </a:p>
          <a:p>
            <a:pPr lvl="0">
              <a:spcBef>
                <a:spcPts val="500"/>
              </a:spcBef>
              <a:buChar char="•"/>
            </a:pPr>
            <a:endParaRPr lang="it-IT" sz="2000"/>
          </a:p>
          <a:p>
            <a:pPr lvl="0">
              <a:spcBef>
                <a:spcPts val="500"/>
              </a:spcBef>
            </a:pPr>
            <a:endParaRPr lang="it-IT" sz="2000"/>
          </a:p>
        </p:txBody>
      </p:sp>
      <p:sp>
        <p:nvSpPr>
          <p:cNvPr id="4" name="CasellaDiTesto 5"/>
          <p:cNvSpPr txBox="1"/>
          <p:nvPr/>
        </p:nvSpPr>
        <p:spPr>
          <a:xfrm>
            <a:off x="1685394" y="5476113"/>
            <a:ext cx="3523356" cy="64633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it-IT" sz="1800" b="0" i="0" u="none" strike="noStrike" kern="0" cap="none" spc="0" baseline="0">
                <a:solidFill>
                  <a:srgbClr val="000000"/>
                </a:solidFill>
                <a:uFillTx/>
                <a:latin typeface="Century Gothic" pitchFamily="34"/>
                <a:hlinkClick r:id="" action="ppaction://noaction"/>
              </a:rPr>
              <a:t>John Locke </a:t>
            </a:r>
            <a:r>
              <a:rPr lang="it-IT" sz="1800" b="0" i="0" u="none" strike="noStrike" kern="0" cap="none" spc="0" baseline="0">
                <a:solidFill>
                  <a:srgbClr val="000000"/>
                </a:solidFill>
                <a:uFillTx/>
                <a:latin typeface="Century Gothic" pitchFamily="34"/>
              </a:rPr>
              <a:t>(1632-1704)</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0" cap="none" spc="0" baseline="0">
              <a:solidFill>
                <a:srgbClr val="000000"/>
              </a:solidFill>
              <a:uFillTx/>
              <a:latin typeface="Calibri"/>
            </a:endParaRPr>
          </a:p>
        </p:txBody>
      </p:sp>
      <p:sp>
        <p:nvSpPr>
          <p:cNvPr id="5" name="CasellaDiTesto 6"/>
          <p:cNvSpPr txBox="1"/>
          <p:nvPr/>
        </p:nvSpPr>
        <p:spPr>
          <a:xfrm>
            <a:off x="1648882" y="6165305"/>
            <a:ext cx="4937567" cy="369335"/>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it-IT" sz="1800" b="0" i="0" u="none" strike="noStrike" kern="0" cap="none" spc="0" baseline="0">
                <a:solidFill>
                  <a:srgbClr val="000000"/>
                </a:solidFill>
                <a:uFillTx/>
                <a:latin typeface="Century Gothic" pitchFamily="34"/>
                <a:hlinkClick r:id="" action="ppaction://noaction"/>
              </a:rPr>
              <a:t>Charles-Louis de Montesquieu </a:t>
            </a:r>
            <a:r>
              <a:rPr lang="it-IT" sz="1800" b="0" i="0" u="none" strike="noStrike" kern="0" cap="none" spc="0" baseline="0">
                <a:solidFill>
                  <a:srgbClr val="000000"/>
                </a:solidFill>
                <a:uFillTx/>
                <a:latin typeface="Century Gothic" pitchFamily="34"/>
              </a:rPr>
              <a:t>(1689-1755</a:t>
            </a:r>
            <a:r>
              <a:rPr lang="it-IT" sz="1800" b="0" i="0" u="none" strike="noStrike" kern="0" cap="none" spc="0" baseline="0">
                <a:solidFill>
                  <a:srgbClr val="000000"/>
                </a:solidFill>
                <a:uFillTx/>
                <a:latin typeface="Calibri"/>
              </a:rPr>
              <a:t>)</a:t>
            </a:r>
          </a:p>
        </p:txBody>
      </p:sp>
      <p:sp>
        <p:nvSpPr>
          <p:cNvPr id="6" name="CasellaDiTesto 6"/>
          <p:cNvSpPr txBox="1"/>
          <p:nvPr/>
        </p:nvSpPr>
        <p:spPr>
          <a:xfrm>
            <a:off x="9046744" y="3501009"/>
            <a:ext cx="1944215" cy="46166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400" b="0" i="0" u="none" strike="noStrike" kern="0" cap="none" spc="0" baseline="0">
                <a:solidFill>
                  <a:srgbClr val="000000"/>
                </a:solidFill>
                <a:uFillTx/>
                <a:latin typeface="Calibri"/>
              </a:rPr>
              <a:t>Montesquieu</a:t>
            </a:r>
          </a:p>
        </p:txBody>
      </p:sp>
      <p:sp>
        <p:nvSpPr>
          <p:cNvPr id="7" name="Rettangolo 7"/>
          <p:cNvSpPr/>
          <p:nvPr/>
        </p:nvSpPr>
        <p:spPr>
          <a:xfrm>
            <a:off x="1125864" y="2348883"/>
            <a:ext cx="8712970" cy="1384995"/>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800" b="0" i="0" u="none" strike="noStrike" kern="0" cap="none" spc="0" baseline="0">
                <a:solidFill>
                  <a:srgbClr val="000000"/>
                </a:solidFill>
                <a:uFillTx/>
                <a:latin typeface="Calibri"/>
              </a:rPr>
              <a:t>&lt;&lt; Lorsque, dans la même personne ou dans le même corps de magistrature, la puissance législative est réunie à la puissance exécutrice, il n’y a point de liberté…&gt;&gt;</a:t>
            </a:r>
            <a:endParaRPr lang="it-IT" sz="2800" b="0" i="0" u="none" strike="noStrike" kern="0" cap="none" spc="0" baseline="0">
              <a:solidFill>
                <a:srgbClr val="000000"/>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name="Slide25">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p>
            <a:endParaRPr lang="it-IT"/>
          </a:p>
        </p:txBody>
      </p:sp>
      <p:pic>
        <p:nvPicPr>
          <p:cNvPr id="3" name="Segnaposto contenuto 3" descr="legge-ordinaria.jpg"/>
          <p:cNvPicPr>
            <a:picLocks noGrp="1" noChangeAspect="1"/>
          </p:cNvPicPr>
          <p:nvPr>
            <p:ph idx="1"/>
          </p:nvPr>
        </p:nvPicPr>
        <p:blipFill>
          <a:blip r:embed="rId2" cstate="print"/>
          <a:stretch>
            <a:fillRect/>
          </a:stretch>
        </p:blipFill>
        <p:spPr>
          <a:xfrm>
            <a:off x="610480" y="447187"/>
            <a:ext cx="10967853" cy="5912665"/>
          </a:xfrm>
        </p:spPr>
      </p:pic>
      <p:sp>
        <p:nvSpPr>
          <p:cNvPr id="4" name="Personalizzato 3">
            <a:hlinkClick r:id="rId3" action="ppaction://hlinksldjump"/>
          </p:cNvPr>
          <p:cNvSpPr/>
          <p:nvPr/>
        </p:nvSpPr>
        <p:spPr>
          <a:xfrm>
            <a:off x="11639031" y="6525341"/>
            <a:ext cx="288036" cy="332658"/>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7 f14 1"/>
              <a:gd name="f21" fmla="*/ f18 f14 1"/>
            </a:gdLst>
            <a:ahLst/>
            <a:cxnLst>
              <a:cxn ang="3cd4">
                <a:pos x="hc" y="t"/>
              </a:cxn>
              <a:cxn ang="0">
                <a:pos x="r" y="vc"/>
              </a:cxn>
              <a:cxn ang="cd4">
                <a:pos x="hc" y="b"/>
              </a:cxn>
              <a:cxn ang="cd2">
                <a:pos x="l" y="vc"/>
              </a:cxn>
            </a:cxnLst>
            <a:rect l="f19" t="f19" r="f20" b="f21"/>
            <a:pathLst>
              <a:path>
                <a:moveTo>
                  <a:pt x="f19" y="f19"/>
                </a:moveTo>
                <a:lnTo>
                  <a:pt x="f20" y="f19"/>
                </a:lnTo>
                <a:lnTo>
                  <a:pt x="f20" y="f21"/>
                </a:lnTo>
                <a:lnTo>
                  <a:pt x="f19" y="f21"/>
                </a:lnTo>
                <a:close/>
              </a:path>
            </a:pathLst>
          </a:custGeom>
          <a:solidFill>
            <a:srgbClr val="4F81BD"/>
          </a:solidFill>
          <a:ln w="25402">
            <a:solidFill>
              <a:srgbClr val="385D8A"/>
            </a:solidFill>
            <a:prstDash val="solid"/>
            <a:miter/>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FFFFFF"/>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name="Slide72">
    <p:bg>
      <p:bgPr>
        <a:blipFill>
          <a:blip r:embed="rId2" cstate="print">
            <a:alphaModFix amt="68000"/>
          </a:blip>
          <a:stretch>
            <a:fillRect/>
          </a:stretch>
        </a:blipFill>
        <a:effectLst/>
      </p:bgPr>
    </p:bg>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p>
            <a:pPr lvl="0"/>
            <a:r>
              <a:rPr lang="it-IT" b="1">
                <a:solidFill>
                  <a:srgbClr val="FFFFFF"/>
                </a:solidFill>
                <a:latin typeface="Century Gothic" pitchFamily="34"/>
              </a:rPr>
              <a:t>L’indipéndance de la Magistrature</a:t>
            </a:r>
          </a:p>
        </p:txBody>
      </p:sp>
      <p:sp>
        <p:nvSpPr>
          <p:cNvPr id="3" name="Segnaposto contenuto 2"/>
          <p:cNvSpPr txBox="1">
            <a:spLocks noGrp="1"/>
          </p:cNvSpPr>
          <p:nvPr>
            <p:ph idx="1"/>
          </p:nvPr>
        </p:nvSpPr>
        <p:spPr>
          <a:xfrm>
            <a:off x="571307" y="2643182"/>
            <a:ext cx="10969947" cy="4214817"/>
          </a:xfrm>
        </p:spPr>
        <p:txBody>
          <a:bodyPr/>
          <a:lstStyle/>
          <a:p>
            <a:pPr lvl="0">
              <a:spcBef>
                <a:spcPts val="700"/>
              </a:spcBef>
              <a:buNone/>
            </a:pPr>
            <a:r>
              <a:rPr lang="it-IT" sz="3200" b="1" i="1">
                <a:latin typeface="Century Gothic" pitchFamily="34"/>
              </a:rPr>
              <a:t>   </a:t>
            </a:r>
            <a:r>
              <a:rPr lang="it-IT" sz="3200" b="1" i="1">
                <a:solidFill>
                  <a:srgbClr val="FFFFFF"/>
                </a:solidFill>
                <a:latin typeface="Century Gothic" pitchFamily="34"/>
              </a:rPr>
              <a:t>‘’</a:t>
            </a:r>
            <a:r>
              <a:rPr lang="fr-FR" sz="3200">
                <a:solidFill>
                  <a:srgbClr val="FFFFFF"/>
                </a:solidFill>
                <a:latin typeface="Century Gothic" pitchFamily="34"/>
              </a:rPr>
              <a:t>La magistrature constitue un ordre autonome et indépendant de tout autre pouvoir</a:t>
            </a:r>
            <a:r>
              <a:rPr lang="fr-FR" sz="3200">
                <a:solidFill>
                  <a:srgbClr val="FFFFFF"/>
                </a:solidFill>
              </a:rPr>
              <a:t>’’</a:t>
            </a:r>
            <a:endParaRPr lang="it-IT" sz="3200" b="1" i="1">
              <a:solidFill>
                <a:srgbClr val="FFFFFF"/>
              </a:solidFill>
              <a:latin typeface="Century Gothic" pitchFamily="34"/>
            </a:endParaRPr>
          </a:p>
          <a:p>
            <a:pPr lvl="0">
              <a:spcBef>
                <a:spcPts val="700"/>
              </a:spcBef>
              <a:buNone/>
            </a:pPr>
            <a:r>
              <a:rPr lang="it-IT" sz="2800" b="1" i="1">
                <a:solidFill>
                  <a:srgbClr val="FFFFFF"/>
                </a:solidFill>
                <a:latin typeface="Century Gothic" pitchFamily="34"/>
              </a:rPr>
              <a:t>                                                                   </a:t>
            </a:r>
            <a:r>
              <a:rPr lang="it-IT" sz="2800" b="1">
                <a:solidFill>
                  <a:srgbClr val="FFFFFF"/>
                </a:solidFill>
                <a:latin typeface="Century Gothic" pitchFamily="34"/>
              </a:rPr>
              <a:t> Articolo 104</a:t>
            </a:r>
          </a:p>
          <a:p>
            <a:pPr lvl="0">
              <a:spcBef>
                <a:spcPts val="700"/>
              </a:spcBef>
              <a:buNone/>
            </a:pPr>
            <a:endParaRPr lang="it-IT" sz="2800" i="1">
              <a:solidFill>
                <a:srgbClr val="FFFFFF"/>
              </a:solidFill>
            </a:endParaRPr>
          </a:p>
        </p:txBody>
      </p:sp>
      <p:sp>
        <p:nvSpPr>
          <p:cNvPr id="4" name="Personalizzato 3"/>
          <p:cNvSpPr/>
          <p:nvPr/>
        </p:nvSpPr>
        <p:spPr>
          <a:xfrm>
            <a:off x="11567022" y="6381332"/>
            <a:ext cx="432044" cy="360035"/>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7 f14 1"/>
              <a:gd name="f21" fmla="*/ f18 f14 1"/>
            </a:gdLst>
            <a:ahLst/>
            <a:cxnLst>
              <a:cxn ang="3cd4">
                <a:pos x="hc" y="t"/>
              </a:cxn>
              <a:cxn ang="0">
                <a:pos x="r" y="vc"/>
              </a:cxn>
              <a:cxn ang="cd4">
                <a:pos x="hc" y="b"/>
              </a:cxn>
              <a:cxn ang="cd2">
                <a:pos x="l" y="vc"/>
              </a:cxn>
            </a:cxnLst>
            <a:rect l="f19" t="f19" r="f20" b="f21"/>
            <a:pathLst>
              <a:path>
                <a:moveTo>
                  <a:pt x="f19" y="f19"/>
                </a:moveTo>
                <a:lnTo>
                  <a:pt x="f20" y="f19"/>
                </a:lnTo>
                <a:lnTo>
                  <a:pt x="f20" y="f21"/>
                </a:lnTo>
                <a:lnTo>
                  <a:pt x="f19" y="f21"/>
                </a:lnTo>
                <a:close/>
              </a:path>
            </a:pathLst>
          </a:custGeom>
          <a:solidFill>
            <a:srgbClr val="4F81BD"/>
          </a:solidFill>
          <a:ln w="25402">
            <a:solidFill>
              <a:srgbClr val="385D8A"/>
            </a:solidFill>
            <a:prstDash val="solid"/>
            <a:miter/>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0" cap="none" spc="0" baseline="0">
              <a:solidFill>
                <a:srgbClr val="FFFFFF"/>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27">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0" y="3356990"/>
            <a:ext cx="4222205" cy="4351336"/>
          </a:xfrm>
        </p:spPr>
        <p:txBody>
          <a:bodyPr/>
          <a:lstStyle/>
          <a:p>
            <a:pPr lvl="0">
              <a:spcBef>
                <a:spcPts val="300"/>
              </a:spcBef>
              <a:buNone/>
            </a:pPr>
            <a:r>
              <a:rPr lang="it-IT" sz="3200" b="1">
                <a:effectLst>
                  <a:outerShdw blurRad="152400" dist="40004" dir="5040305">
                    <a:srgbClr val="000000"/>
                  </a:outerShdw>
                </a:effectLst>
              </a:rPr>
              <a:t>  </a:t>
            </a:r>
            <a:r>
              <a:rPr lang="it-IT" sz="3200" b="1">
                <a:solidFill>
                  <a:srgbClr val="FFFFFF"/>
                </a:solidFill>
                <a:effectLst>
                  <a:outerShdw blurRad="152400" dist="40004" dir="5040305">
                    <a:srgbClr val="000000"/>
                  </a:outerShdw>
                </a:effectLst>
              </a:rPr>
              <a:t>La Constitution italienne établit les principes fondementaux de la coexistence civile</a:t>
            </a:r>
            <a:r>
              <a:rPr lang="it-IT" sz="4400" b="1" i="1">
                <a:solidFill>
                  <a:srgbClr val="FFFFFF"/>
                </a:solidFill>
                <a:effectLst>
                  <a:outerShdw blurRad="152400" dist="40004" dir="5040305">
                    <a:srgbClr val="000000"/>
                  </a:outerShdw>
                </a:effectLst>
                <a:cs typeface="Arial" pitchFamily="34"/>
              </a:rPr>
              <a:t/>
            </a:r>
            <a:br>
              <a:rPr lang="it-IT" sz="4400" b="1" i="1">
                <a:solidFill>
                  <a:srgbClr val="FFFFFF"/>
                </a:solidFill>
                <a:effectLst>
                  <a:outerShdw blurRad="152400" dist="40004" dir="5040305">
                    <a:srgbClr val="000000"/>
                  </a:outerShdw>
                </a:effectLst>
                <a:cs typeface="Arial" pitchFamily="34"/>
              </a:rPr>
            </a:br>
            <a:endParaRPr lang="it-IT" sz="4400" b="1" i="1">
              <a:solidFill>
                <a:srgbClr val="FFFFFF"/>
              </a:solidFill>
              <a:effectLst>
                <a:outerShdw blurRad="152400" dist="40004" dir="5040305">
                  <a:srgbClr val="000000"/>
                </a:outerShdw>
              </a:effectLst>
              <a:cs typeface="Arial" pitchFamily="34"/>
            </a:endParaRPr>
          </a:p>
          <a:p>
            <a:pPr lvl="0"/>
            <a:endParaRPr lang="it-IT" sz="1600" b="1">
              <a:effectLst>
                <a:outerShdw blurRad="152400" dist="40004" dir="5040305">
                  <a:srgbClr val="000000"/>
                </a:outerShdw>
              </a:effectLst>
            </a:endParaRPr>
          </a:p>
        </p:txBody>
      </p:sp>
      <p:sp>
        <p:nvSpPr>
          <p:cNvPr id="3" name="CasellaDiTesto 2"/>
          <p:cNvSpPr txBox="1"/>
          <p:nvPr/>
        </p:nvSpPr>
        <p:spPr>
          <a:xfrm>
            <a:off x="4294214" y="1340766"/>
            <a:ext cx="9721077" cy="1323438"/>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000" b="1" i="0" u="none" strike="noStrike" kern="1200" cap="none" spc="0" baseline="0">
                <a:solidFill>
                  <a:srgbClr val="FFFFFF"/>
                </a:solidFill>
                <a:uFillTx/>
                <a:latin typeface="Calibri"/>
              </a:rPr>
              <a:t>La démocratie et la coexistence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000" b="1" i="0" u="none" strike="noStrike" kern="0" cap="none" spc="0" baseline="0">
                <a:solidFill>
                  <a:srgbClr val="FFFFFF"/>
                </a:solidFill>
                <a:uFillTx/>
                <a:latin typeface="Calibri"/>
              </a:rPr>
              <a:t>Droits et devoirs</a:t>
            </a:r>
            <a:endParaRPr lang="it-IT" sz="4000" b="1" i="0" u="none" strike="noStrike" kern="1200" cap="none" spc="0" baseline="0">
              <a:solidFill>
                <a:srgbClr val="FFFFFF"/>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28">
    <p:bg>
      <p:bgPr>
        <a:solidFill>
          <a:srgbClr val="B9CDE5"/>
        </a:solid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5950393" y="1988838"/>
            <a:ext cx="5639095" cy="4525959"/>
          </a:xfrm>
        </p:spPr>
        <p:txBody>
          <a:bodyPr/>
          <a:lstStyle/>
          <a:p>
            <a:pPr lvl="0">
              <a:spcBef>
                <a:spcPts val="500"/>
              </a:spcBef>
            </a:pPr>
            <a:r>
              <a:rPr lang="it-IT" sz="2400">
                <a:latin typeface="Century Gothic" pitchFamily="34"/>
              </a:rPr>
              <a:t>L’art. 1 dit que: «</a:t>
            </a:r>
            <a:r>
              <a:rPr lang="it-IT" sz="2400" b="1" i="1">
                <a:latin typeface="Century Gothic" pitchFamily="34"/>
              </a:rPr>
              <a:t>L’Italia è una Repubblica democratica fondata sul lavoro</a:t>
            </a:r>
            <a:r>
              <a:rPr lang="it-IT" sz="2400">
                <a:latin typeface="Century Gothic" pitchFamily="34"/>
              </a:rPr>
              <a:t>».</a:t>
            </a:r>
            <a:br>
              <a:rPr lang="it-IT" sz="2400">
                <a:latin typeface="Century Gothic" pitchFamily="34"/>
              </a:rPr>
            </a:br>
            <a:r>
              <a:rPr lang="it-IT" sz="2400">
                <a:latin typeface="Century Gothic" pitchFamily="34"/>
              </a:rPr>
              <a:t/>
            </a:r>
            <a:br>
              <a:rPr lang="it-IT" sz="2400">
                <a:latin typeface="Century Gothic" pitchFamily="34"/>
              </a:rPr>
            </a:br>
            <a:r>
              <a:rPr lang="it-IT" sz="2400">
                <a:latin typeface="Century Gothic" pitchFamily="34"/>
              </a:rPr>
              <a:t>  </a:t>
            </a:r>
          </a:p>
          <a:p>
            <a:pPr lvl="0">
              <a:spcBef>
                <a:spcPts val="500"/>
              </a:spcBef>
            </a:pPr>
            <a:r>
              <a:rPr lang="it-IT" sz="2400">
                <a:latin typeface="Century Gothic" pitchFamily="34"/>
              </a:rPr>
              <a:t>Le principal contrepoids à la liberté d’entreprise est composé des droits des travailleurs</a:t>
            </a:r>
          </a:p>
          <a:p>
            <a:pPr marL="0" lvl="0" indent="0">
              <a:spcBef>
                <a:spcPts val="500"/>
              </a:spcBef>
              <a:buNone/>
            </a:pPr>
            <a:r>
              <a:rPr lang="it-IT" sz="2400" b="1" i="1">
                <a:latin typeface="Century Gothic" pitchFamily="34"/>
              </a:rPr>
              <a:t>  Lavorare è un diritto e un dovere</a:t>
            </a:r>
            <a:r>
              <a:rPr lang="it-IT" sz="2400" b="1">
                <a:latin typeface="Century Gothic" pitchFamily="34"/>
              </a:rPr>
              <a:t>.            </a:t>
            </a:r>
            <a:r>
              <a:rPr lang="it-IT" sz="2400">
                <a:latin typeface="Century Gothic" pitchFamily="34"/>
              </a:rPr>
              <a:t>(Art. 4) </a:t>
            </a:r>
          </a:p>
        </p:txBody>
      </p:sp>
      <p:sp>
        <p:nvSpPr>
          <p:cNvPr id="3" name="CasellaDiTesto 4"/>
          <p:cNvSpPr txBox="1"/>
          <p:nvPr/>
        </p:nvSpPr>
        <p:spPr>
          <a:xfrm>
            <a:off x="765819" y="579199"/>
            <a:ext cx="3575212" cy="769440"/>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0" i="0" u="none" strike="noStrike" kern="1200" cap="none" spc="0" baseline="0">
                <a:solidFill>
                  <a:srgbClr val="000000"/>
                </a:solidFill>
                <a:uFillTx/>
                <a:latin typeface="Calibri"/>
              </a:rPr>
              <a:t>Droit au travail</a:t>
            </a:r>
          </a:p>
        </p:txBody>
      </p:sp>
      <p:pic>
        <p:nvPicPr>
          <p:cNvPr id="4" name="Immagine 5"/>
          <p:cNvPicPr>
            <a:picLocks noChangeAspect="1"/>
          </p:cNvPicPr>
          <p:nvPr/>
        </p:nvPicPr>
        <p:blipFill>
          <a:blip r:embed="rId2" cstate="print"/>
          <a:stretch>
            <a:fillRect/>
          </a:stretch>
        </p:blipFill>
        <p:spPr>
          <a:xfrm>
            <a:off x="333774" y="1844820"/>
            <a:ext cx="5400601" cy="445597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29">
    <p:bg>
      <p:bgPr>
        <a:solidFill>
          <a:srgbClr val="C6D9F1"/>
        </a:solidFill>
        <a:effectLst/>
      </p:bgPr>
    </p:bg>
    <p:spTree>
      <p:nvGrpSpPr>
        <p:cNvPr id="1" name=""/>
        <p:cNvGrpSpPr/>
        <p:nvPr/>
      </p:nvGrpSpPr>
      <p:grpSpPr>
        <a:xfrm>
          <a:off x="0" y="0"/>
          <a:ext cx="0" cy="0"/>
          <a:chOff x="0" y="0"/>
          <a:chExt cx="0" cy="0"/>
        </a:xfrm>
      </p:grpSpPr>
      <p:sp>
        <p:nvSpPr>
          <p:cNvPr id="2" name="Rettangolo 10"/>
          <p:cNvSpPr/>
          <p:nvPr/>
        </p:nvSpPr>
        <p:spPr>
          <a:xfrm>
            <a:off x="1773936" y="1904320"/>
            <a:ext cx="3167783" cy="722604"/>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uFillTx/>
                <a:latin typeface="Calibri"/>
              </a:rPr>
              <a:t>Sociaux</a:t>
            </a:r>
          </a:p>
        </p:txBody>
      </p:sp>
      <p:sp>
        <p:nvSpPr>
          <p:cNvPr id="3" name="Rettangolo 14"/>
          <p:cNvSpPr/>
          <p:nvPr/>
        </p:nvSpPr>
        <p:spPr>
          <a:xfrm>
            <a:off x="1773936" y="2852379"/>
            <a:ext cx="3167783" cy="760323"/>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uFillTx/>
                <a:latin typeface="Calibri"/>
              </a:rPr>
              <a:t>Santé</a:t>
            </a:r>
          </a:p>
        </p:txBody>
      </p:sp>
      <p:sp>
        <p:nvSpPr>
          <p:cNvPr id="4" name="Rettangolo 17"/>
          <p:cNvSpPr/>
          <p:nvPr/>
        </p:nvSpPr>
        <p:spPr>
          <a:xfrm>
            <a:off x="1747628" y="5234290"/>
            <a:ext cx="3167783" cy="723711"/>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0" cap="none" spc="0" baseline="0">
                <a:solidFill>
                  <a:srgbClr val="000000"/>
                </a:solidFill>
                <a:uFillTx/>
                <a:latin typeface="Calibri"/>
              </a:rPr>
              <a:t>Éducation </a:t>
            </a:r>
            <a:endParaRPr lang="it-IT" sz="1800" b="1" i="0" u="none" strike="noStrike" kern="1200" cap="none" spc="0" baseline="0">
              <a:solidFill>
                <a:srgbClr val="000000"/>
              </a:solidFill>
              <a:uFillTx/>
              <a:latin typeface="Calibri"/>
            </a:endParaRPr>
          </a:p>
        </p:txBody>
      </p:sp>
      <p:sp>
        <p:nvSpPr>
          <p:cNvPr id="5" name="Rettangolo 21"/>
          <p:cNvSpPr/>
          <p:nvPr/>
        </p:nvSpPr>
        <p:spPr>
          <a:xfrm>
            <a:off x="5995830" y="1887047"/>
            <a:ext cx="5047954" cy="739877"/>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uFillTx/>
                <a:latin typeface="Calibri"/>
              </a:rPr>
              <a:t>Ce sont les droits </a:t>
            </a:r>
            <a:r>
              <a:rPr lang="it-IT" sz="1800" b="1" i="0" u="none" strike="noStrike" kern="0" cap="none" spc="0" baseline="0">
                <a:solidFill>
                  <a:srgbClr val="000000"/>
                </a:solidFill>
                <a:uFillTx/>
                <a:latin typeface="Calibri"/>
              </a:rPr>
              <a:t>pour les</a:t>
            </a:r>
            <a:r>
              <a:rPr lang="it-IT" sz="1800" b="1" i="0" u="none" strike="noStrike" kern="1200" cap="none" spc="0" baseline="0">
                <a:solidFill>
                  <a:srgbClr val="000000"/>
                </a:solidFill>
                <a:uFillTx/>
                <a:latin typeface="Calibri"/>
              </a:rPr>
              <a:t>quels à chaque citoyen doivent être garanties des conditions de vie décentes.</a:t>
            </a:r>
          </a:p>
        </p:txBody>
      </p:sp>
      <p:sp>
        <p:nvSpPr>
          <p:cNvPr id="6" name="Rettangolo 28"/>
          <p:cNvSpPr/>
          <p:nvPr/>
        </p:nvSpPr>
        <p:spPr>
          <a:xfrm>
            <a:off x="5995830" y="2852379"/>
            <a:ext cx="5047954" cy="760323"/>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uFillTx/>
                <a:latin typeface="Calibri"/>
              </a:rPr>
              <a:t>Ce sont les droits </a:t>
            </a:r>
            <a:r>
              <a:rPr lang="it-IT" sz="1800" b="1" i="0" u="none" strike="noStrike" kern="0" cap="none" spc="0" baseline="0">
                <a:solidFill>
                  <a:srgbClr val="000000"/>
                </a:solidFill>
                <a:uFillTx/>
                <a:latin typeface="Calibri"/>
              </a:rPr>
              <a:t> pour les</a:t>
            </a:r>
            <a:r>
              <a:rPr lang="it-IT" sz="1800" b="1" i="0" u="none" strike="noStrike" kern="1200" cap="none" spc="0" baseline="0">
                <a:solidFill>
                  <a:srgbClr val="000000"/>
                </a:solidFill>
                <a:uFillTx/>
                <a:latin typeface="Calibri"/>
              </a:rPr>
              <a:t>quels à chaque citoyen doivent être garanties des conditions de vie décentes.</a:t>
            </a:r>
          </a:p>
        </p:txBody>
      </p:sp>
      <p:sp>
        <p:nvSpPr>
          <p:cNvPr id="7" name="Rettangolo 36"/>
          <p:cNvSpPr/>
          <p:nvPr/>
        </p:nvSpPr>
        <p:spPr>
          <a:xfrm>
            <a:off x="6036768" y="3933053"/>
            <a:ext cx="5047954" cy="894612"/>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0" cap="none" spc="0" baseline="0">
                <a:solidFill>
                  <a:srgbClr val="000000"/>
                </a:solidFill>
                <a:uFillTx/>
                <a:latin typeface="Calibri"/>
              </a:rPr>
              <a:t>Ces droits permettent aux individus d’agir, bouger, s’exprimer, entrer en contact avec d’autres sans que l’Etat intervienne.</a:t>
            </a:r>
          </a:p>
        </p:txBody>
      </p:sp>
      <p:sp>
        <p:nvSpPr>
          <p:cNvPr id="8" name="Rettangolo 4"/>
          <p:cNvSpPr/>
          <p:nvPr/>
        </p:nvSpPr>
        <p:spPr>
          <a:xfrm>
            <a:off x="1773936" y="4067955"/>
            <a:ext cx="3167783" cy="759710"/>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uFillTx/>
                <a:latin typeface="Calibri"/>
              </a:rPr>
              <a:t>Civiques</a:t>
            </a:r>
          </a:p>
        </p:txBody>
      </p:sp>
      <p:sp>
        <p:nvSpPr>
          <p:cNvPr id="9" name="Rettangolo 8"/>
          <p:cNvSpPr/>
          <p:nvPr/>
        </p:nvSpPr>
        <p:spPr>
          <a:xfrm>
            <a:off x="6036768" y="5140491"/>
            <a:ext cx="5047954" cy="862736"/>
          </a:xfrm>
          <a:prstGeom prst="rect">
            <a:avLst/>
          </a:prstGeom>
          <a:gradFill>
            <a:gsLst>
              <a:gs pos="0">
                <a:srgbClr val="A3C4FF"/>
              </a:gs>
              <a:gs pos="100000">
                <a:srgbClr val="BFD5FF"/>
              </a:gs>
            </a:gsLst>
            <a:lin ang="16200000"/>
          </a:gradFill>
          <a:ln w="9528">
            <a:solidFill>
              <a:srgbClr val="4A7EBB"/>
            </a:solidFill>
            <a:prstDash val="solid"/>
            <a:miter/>
          </a:ln>
          <a:effectLst>
            <a:outerShdw dist="19997" dir="5400000" algn="tl">
              <a:srgbClr val="000000">
                <a:alpha val="38000"/>
              </a:srgbClr>
            </a:outerShdw>
          </a:effectLst>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uFillTx/>
                <a:latin typeface="Calibri"/>
              </a:rPr>
              <a:t>Droit d’assurer l’éducation et la liberté de l’enseignement </a:t>
            </a:r>
            <a:r>
              <a:rPr lang="it-IT" sz="1800" b="1" i="0" u="none" strike="noStrike" kern="0" cap="none" spc="0" baseline="0">
                <a:solidFill>
                  <a:srgbClr val="000000"/>
                </a:solidFill>
                <a:uFillTx/>
                <a:latin typeface="Calibri"/>
              </a:rPr>
              <a:t>g</a:t>
            </a:r>
            <a:r>
              <a:rPr lang="it-IT" sz="1800" b="1" i="0" u="none" strike="noStrike" kern="1200" cap="none" spc="0" baseline="0">
                <a:solidFill>
                  <a:srgbClr val="000000"/>
                </a:solidFill>
                <a:uFillTx/>
                <a:latin typeface="Calibri"/>
              </a:rPr>
              <a:t>ratuit et obligatoire universel.</a:t>
            </a:r>
          </a:p>
        </p:txBody>
      </p:sp>
      <p:sp>
        <p:nvSpPr>
          <p:cNvPr id="10" name="CasellaDiTesto 10"/>
          <p:cNvSpPr txBox="1"/>
          <p:nvPr/>
        </p:nvSpPr>
        <p:spPr>
          <a:xfrm>
            <a:off x="590565" y="173187"/>
            <a:ext cx="864098" cy="5509195"/>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1200" cap="none" spc="0" baseline="0">
                <a:solidFill>
                  <a:srgbClr val="000000"/>
                </a:solidFill>
                <a:effectLst>
                  <a:outerShdw dist="38996" dir="5459597">
                    <a:srgbClr val="000000"/>
                  </a:outerShdw>
                </a:effectLst>
                <a:uFillTx/>
                <a:latin typeface="Aharoni" pitchFamily="2"/>
                <a:cs typeface="Aharoni" pitchFamily="2"/>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4400" b="1" i="0" u="none" strike="noStrike" kern="1200" cap="none" spc="0" baseline="0">
              <a:solidFill>
                <a:srgbClr val="000000"/>
              </a:solidFill>
              <a:effectLst>
                <a:outerShdw dist="38996" dir="5459597">
                  <a:srgbClr val="000000"/>
                </a:outerShdw>
              </a:effectLst>
              <a:uFillTx/>
              <a:latin typeface="Aharoni" pitchFamily="2"/>
              <a:cs typeface="Aharoni" pitchFamily="2"/>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1200" cap="none" spc="0" baseline="0">
                <a:solidFill>
                  <a:srgbClr val="000000"/>
                </a:solidFill>
                <a:effectLst>
                  <a:outerShdw dist="38996" dir="5459597">
                    <a:srgbClr val="000000"/>
                  </a:outerShdw>
                </a:effectLst>
                <a:uFillTx/>
                <a:latin typeface="Aharoni" pitchFamily="2"/>
                <a:cs typeface="Aharoni" pitchFamily="2"/>
              </a:rPr>
              <a:t>D</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0" cap="none" spc="0" baseline="0">
                <a:solidFill>
                  <a:srgbClr val="000000"/>
                </a:solidFill>
                <a:effectLst>
                  <a:outerShdw dist="38996" dir="5459597">
                    <a:srgbClr val="000000"/>
                  </a:outerShdw>
                </a:effectLst>
                <a:uFillTx/>
                <a:latin typeface="Aharoni" pitchFamily="2"/>
                <a:cs typeface="Aharoni" pitchFamily="2"/>
              </a:rPr>
              <a:t>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1200" cap="none" spc="0" baseline="0">
                <a:solidFill>
                  <a:srgbClr val="000000"/>
                </a:solidFill>
                <a:effectLst>
                  <a:outerShdw dist="38996" dir="5459597">
                    <a:srgbClr val="000000"/>
                  </a:outerShdw>
                </a:effectLst>
                <a:uFillTx/>
                <a:latin typeface="Aharoni" pitchFamily="2"/>
                <a:cs typeface="Aharoni" pitchFamily="2"/>
              </a:rPr>
              <a:t>O</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0" cap="none" spc="0" baseline="0">
                <a:solidFill>
                  <a:srgbClr val="000000"/>
                </a:solidFill>
                <a:effectLst>
                  <a:outerShdw dist="38996" dir="5459597">
                    <a:srgbClr val="000000"/>
                  </a:outerShdw>
                </a:effectLst>
                <a:uFillTx/>
                <a:latin typeface="Aharoni" pitchFamily="2"/>
                <a:cs typeface="Aharoni" pitchFamily="2"/>
              </a:rPr>
              <a:t>I</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1200" cap="none" spc="0" baseline="0">
                <a:solidFill>
                  <a:srgbClr val="000000"/>
                </a:solidFill>
                <a:effectLst>
                  <a:outerShdw dist="38996" dir="5459597">
                    <a:srgbClr val="000000"/>
                  </a:outerShdw>
                </a:effectLst>
                <a:uFillTx/>
                <a:latin typeface="Aharoni" pitchFamily="2"/>
                <a:cs typeface="Aharoni" pitchFamily="2"/>
              </a:rPr>
              <a:t>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0" cap="none" spc="0" baseline="0">
                <a:solidFill>
                  <a:srgbClr val="000000"/>
                </a:solidFill>
                <a:effectLst>
                  <a:outerShdw dist="38996" dir="5459597">
                    <a:srgbClr val="000000"/>
                  </a:outerShdw>
                </a:effectLst>
                <a:uFillTx/>
                <a:latin typeface="Aharoni" pitchFamily="2"/>
                <a:cs typeface="Aharoni" pitchFamily="2"/>
              </a:rPr>
              <a: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48">
    <p:bg>
      <p:bgPr>
        <a:solidFill>
          <a:srgbClr val="C6D9F1"/>
        </a:solidFill>
        <a:effectLst/>
      </p:bgPr>
    </p:bg>
    <p:spTree>
      <p:nvGrpSpPr>
        <p:cNvPr id="1" name=""/>
        <p:cNvGrpSpPr/>
        <p:nvPr/>
      </p:nvGrpSpPr>
      <p:grpSpPr>
        <a:xfrm>
          <a:off x="0" y="0"/>
          <a:ext cx="0" cy="0"/>
          <a:chOff x="0" y="0"/>
          <a:chExt cx="0" cy="0"/>
        </a:xfrm>
      </p:grpSpPr>
      <p:grpSp>
        <p:nvGrpSpPr>
          <p:cNvPr id="2" name="Segnaposto contenuto 3"/>
          <p:cNvGrpSpPr/>
          <p:nvPr/>
        </p:nvGrpSpPr>
        <p:grpSpPr>
          <a:xfrm>
            <a:off x="724021" y="1037213"/>
            <a:ext cx="11083497" cy="4868704"/>
            <a:chOff x="724021" y="1037213"/>
            <a:chExt cx="11083497" cy="4868704"/>
          </a:xfrm>
        </p:grpSpPr>
        <p:sp>
          <p:nvSpPr>
            <p:cNvPr id="3" name="Figura a mano libera 2"/>
            <p:cNvSpPr/>
            <p:nvPr/>
          </p:nvSpPr>
          <p:spPr>
            <a:xfrm>
              <a:off x="5875038" y="2233513"/>
              <a:ext cx="4736180" cy="790946"/>
            </a:xfrm>
            <a:custGeom>
              <a:avLst/>
              <a:gdLst>
                <a:gd name="f0" fmla="val w"/>
                <a:gd name="f1" fmla="val h"/>
                <a:gd name="f2" fmla="val 0"/>
                <a:gd name="f3" fmla="val 4736178"/>
                <a:gd name="f4" fmla="val 790947"/>
                <a:gd name="f5" fmla="val 539723"/>
                <a:gd name="f6" fmla="*/ f0 1 4736178"/>
                <a:gd name="f7" fmla="*/ f1 1 790947"/>
                <a:gd name="f8" fmla="+- f4 0 f2"/>
                <a:gd name="f9" fmla="+- f3 0 f2"/>
                <a:gd name="f10" fmla="*/ f9 1 4736178"/>
                <a:gd name="f11" fmla="*/ f8 1 790947"/>
                <a:gd name="f12" fmla="*/ 0 1 f10"/>
                <a:gd name="f13" fmla="*/ 4736178 1 f10"/>
                <a:gd name="f14" fmla="*/ 0 1 f11"/>
                <a:gd name="f15" fmla="*/ 790947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4736178" h="790947">
                  <a:moveTo>
                    <a:pt x="f2" y="f2"/>
                  </a:moveTo>
                  <a:lnTo>
                    <a:pt x="f2" y="f5"/>
                  </a:lnTo>
                  <a:lnTo>
                    <a:pt x="f3" y="f5"/>
                  </a:lnTo>
                  <a:lnTo>
                    <a:pt x="f3" y="f4"/>
                  </a:lnTo>
                </a:path>
              </a:pathLst>
            </a:custGeom>
            <a:noFill/>
            <a:ln w="25402">
              <a:solidFill>
                <a:srgbClr val="3D6696"/>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Calibri"/>
              </a:endParaRPr>
            </a:p>
          </p:txBody>
        </p:sp>
        <p:sp>
          <p:nvSpPr>
            <p:cNvPr id="4" name="Figura a mano libera 3"/>
            <p:cNvSpPr/>
            <p:nvPr/>
          </p:nvSpPr>
          <p:spPr>
            <a:xfrm>
              <a:off x="5875038" y="2233513"/>
              <a:ext cx="1944206" cy="963933"/>
            </a:xfrm>
            <a:custGeom>
              <a:avLst/>
              <a:gdLst>
                <a:gd name="f0" fmla="val w"/>
                <a:gd name="f1" fmla="val h"/>
                <a:gd name="f2" fmla="val 0"/>
                <a:gd name="f3" fmla="val 1944206"/>
                <a:gd name="f4" fmla="val 963932"/>
                <a:gd name="f5" fmla="val 712709"/>
                <a:gd name="f6" fmla="*/ f0 1 1944206"/>
                <a:gd name="f7" fmla="*/ f1 1 963932"/>
                <a:gd name="f8" fmla="+- f4 0 f2"/>
                <a:gd name="f9" fmla="+- f3 0 f2"/>
                <a:gd name="f10" fmla="*/ f9 1 1944206"/>
                <a:gd name="f11" fmla="*/ f8 1 963932"/>
                <a:gd name="f12" fmla="*/ 0 1 f10"/>
                <a:gd name="f13" fmla="*/ 1944206 1 f10"/>
                <a:gd name="f14" fmla="*/ 0 1 f11"/>
                <a:gd name="f15" fmla="*/ 963932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944206" h="963932">
                  <a:moveTo>
                    <a:pt x="f2" y="f2"/>
                  </a:moveTo>
                  <a:lnTo>
                    <a:pt x="f2" y="f5"/>
                  </a:lnTo>
                  <a:lnTo>
                    <a:pt x="f3" y="f5"/>
                  </a:lnTo>
                  <a:lnTo>
                    <a:pt x="f3" y="f4"/>
                  </a:lnTo>
                </a:path>
              </a:pathLst>
            </a:custGeom>
            <a:noFill/>
            <a:ln w="25402">
              <a:solidFill>
                <a:srgbClr val="3D6696"/>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Calibri"/>
              </a:endParaRPr>
            </a:p>
          </p:txBody>
        </p:sp>
        <p:sp>
          <p:nvSpPr>
            <p:cNvPr id="5" name="Figura a mano libera 4"/>
            <p:cNvSpPr/>
            <p:nvPr/>
          </p:nvSpPr>
          <p:spPr>
            <a:xfrm>
              <a:off x="3837883" y="4393746"/>
              <a:ext cx="768836" cy="914025"/>
            </a:xfrm>
            <a:custGeom>
              <a:avLst/>
              <a:gdLst>
                <a:gd name="f0" fmla="val w"/>
                <a:gd name="f1" fmla="val h"/>
                <a:gd name="f2" fmla="val 0"/>
                <a:gd name="f3" fmla="val 768839"/>
                <a:gd name="f4" fmla="val 914022"/>
                <a:gd name="f5" fmla="*/ f0 1 768839"/>
                <a:gd name="f6" fmla="*/ f1 1 914022"/>
                <a:gd name="f7" fmla="+- f4 0 f2"/>
                <a:gd name="f8" fmla="+- f3 0 f2"/>
                <a:gd name="f9" fmla="*/ f8 1 768839"/>
                <a:gd name="f10" fmla="*/ f7 1 914022"/>
                <a:gd name="f11" fmla="*/ 0 1 f9"/>
                <a:gd name="f12" fmla="*/ 768839 1 f9"/>
                <a:gd name="f13" fmla="*/ 0 1 f10"/>
                <a:gd name="f14" fmla="*/ 914022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68839" h="914022">
                  <a:moveTo>
                    <a:pt x="f2" y="f2"/>
                  </a:moveTo>
                  <a:lnTo>
                    <a:pt x="f2" y="f4"/>
                  </a:lnTo>
                  <a:lnTo>
                    <a:pt x="f3" y="f4"/>
                  </a:lnTo>
                </a:path>
              </a:pathLst>
            </a:custGeom>
            <a:noFill/>
            <a:ln w="25402">
              <a:solidFill>
                <a:srgbClr val="4774AB"/>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Calibri"/>
              </a:endParaRPr>
            </a:p>
          </p:txBody>
        </p:sp>
        <p:sp>
          <p:nvSpPr>
            <p:cNvPr id="6" name="Figura a mano libera 5"/>
            <p:cNvSpPr/>
            <p:nvPr/>
          </p:nvSpPr>
          <p:spPr>
            <a:xfrm>
              <a:off x="4794921" y="2233513"/>
              <a:ext cx="1080116" cy="963933"/>
            </a:xfrm>
            <a:custGeom>
              <a:avLst/>
              <a:gdLst>
                <a:gd name="f0" fmla="val w"/>
                <a:gd name="f1" fmla="val h"/>
                <a:gd name="f2" fmla="val 0"/>
                <a:gd name="f3" fmla="val 1080117"/>
                <a:gd name="f4" fmla="val 963932"/>
                <a:gd name="f5" fmla="val 712709"/>
                <a:gd name="f6" fmla="*/ f0 1 1080117"/>
                <a:gd name="f7" fmla="*/ f1 1 963932"/>
                <a:gd name="f8" fmla="+- f4 0 f2"/>
                <a:gd name="f9" fmla="+- f3 0 f2"/>
                <a:gd name="f10" fmla="*/ f9 1 1080117"/>
                <a:gd name="f11" fmla="*/ f8 1 963932"/>
                <a:gd name="f12" fmla="*/ 0 1 f10"/>
                <a:gd name="f13" fmla="*/ 1080117 1 f10"/>
                <a:gd name="f14" fmla="*/ 0 1 f11"/>
                <a:gd name="f15" fmla="*/ 963932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080117" h="963932">
                  <a:moveTo>
                    <a:pt x="f3" y="f2"/>
                  </a:moveTo>
                  <a:lnTo>
                    <a:pt x="f3" y="f5"/>
                  </a:lnTo>
                  <a:lnTo>
                    <a:pt x="f2" y="f5"/>
                  </a:lnTo>
                  <a:lnTo>
                    <a:pt x="f2" y="f4"/>
                  </a:lnTo>
                </a:path>
              </a:pathLst>
            </a:custGeom>
            <a:noFill/>
            <a:ln w="25402">
              <a:solidFill>
                <a:srgbClr val="3D6696"/>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Calibri"/>
              </a:endParaRPr>
            </a:p>
          </p:txBody>
        </p:sp>
        <p:sp>
          <p:nvSpPr>
            <p:cNvPr id="7" name="Figura a mano libera 6"/>
            <p:cNvSpPr/>
            <p:nvPr/>
          </p:nvSpPr>
          <p:spPr>
            <a:xfrm>
              <a:off x="963283" y="4191646"/>
              <a:ext cx="358892" cy="1100599"/>
            </a:xfrm>
            <a:custGeom>
              <a:avLst/>
              <a:gdLst>
                <a:gd name="f0" fmla="val w"/>
                <a:gd name="f1" fmla="val h"/>
                <a:gd name="f2" fmla="val 0"/>
                <a:gd name="f3" fmla="val 358890"/>
                <a:gd name="f4" fmla="val 1100598"/>
                <a:gd name="f5" fmla="*/ f0 1 358890"/>
                <a:gd name="f6" fmla="*/ f1 1 1100598"/>
                <a:gd name="f7" fmla="+- f4 0 f2"/>
                <a:gd name="f8" fmla="+- f3 0 f2"/>
                <a:gd name="f9" fmla="*/ f8 1 358890"/>
                <a:gd name="f10" fmla="*/ f7 1 1100598"/>
                <a:gd name="f11" fmla="*/ 0 1 f9"/>
                <a:gd name="f12" fmla="*/ 358890 1 f9"/>
                <a:gd name="f13" fmla="*/ 0 1 f10"/>
                <a:gd name="f14" fmla="*/ 1100598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358890" h="1100598">
                  <a:moveTo>
                    <a:pt x="f2" y="f2"/>
                  </a:moveTo>
                  <a:lnTo>
                    <a:pt x="f2" y="f4"/>
                  </a:lnTo>
                  <a:lnTo>
                    <a:pt x="f3" y="f4"/>
                  </a:lnTo>
                </a:path>
              </a:pathLst>
            </a:custGeom>
            <a:noFill/>
            <a:ln w="25402">
              <a:solidFill>
                <a:srgbClr val="4774AB"/>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Calibri"/>
              </a:endParaRPr>
            </a:p>
          </p:txBody>
        </p:sp>
        <p:sp>
          <p:nvSpPr>
            <p:cNvPr id="8" name="Figura a mano libera 7"/>
            <p:cNvSpPr/>
            <p:nvPr/>
          </p:nvSpPr>
          <p:spPr>
            <a:xfrm>
              <a:off x="1920331" y="2233513"/>
              <a:ext cx="3954715" cy="761832"/>
            </a:xfrm>
            <a:custGeom>
              <a:avLst/>
              <a:gdLst>
                <a:gd name="f0" fmla="val w"/>
                <a:gd name="f1" fmla="val h"/>
                <a:gd name="f2" fmla="val 0"/>
                <a:gd name="f3" fmla="val 3954712"/>
                <a:gd name="f4" fmla="val 761829"/>
                <a:gd name="f5" fmla="val 510605"/>
                <a:gd name="f6" fmla="*/ f0 1 3954712"/>
                <a:gd name="f7" fmla="*/ f1 1 761829"/>
                <a:gd name="f8" fmla="+- f4 0 f2"/>
                <a:gd name="f9" fmla="+- f3 0 f2"/>
                <a:gd name="f10" fmla="*/ f9 1 3954712"/>
                <a:gd name="f11" fmla="*/ f8 1 761829"/>
                <a:gd name="f12" fmla="*/ 0 1 f10"/>
                <a:gd name="f13" fmla="*/ 3954712 1 f10"/>
                <a:gd name="f14" fmla="*/ 0 1 f11"/>
                <a:gd name="f15" fmla="*/ 761829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954712" h="761829">
                  <a:moveTo>
                    <a:pt x="f3" y="f2"/>
                  </a:moveTo>
                  <a:lnTo>
                    <a:pt x="f3" y="f5"/>
                  </a:lnTo>
                  <a:lnTo>
                    <a:pt x="f2" y="f5"/>
                  </a:lnTo>
                  <a:lnTo>
                    <a:pt x="f2" y="f4"/>
                  </a:lnTo>
                </a:path>
              </a:pathLst>
            </a:custGeom>
            <a:noFill/>
            <a:ln w="25402">
              <a:solidFill>
                <a:srgbClr val="3D6696"/>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Calibri"/>
              </a:endParaRPr>
            </a:p>
          </p:txBody>
        </p:sp>
        <p:sp>
          <p:nvSpPr>
            <p:cNvPr id="9" name="Figura a mano libera 8"/>
            <p:cNvSpPr/>
            <p:nvPr/>
          </p:nvSpPr>
          <p:spPr>
            <a:xfrm>
              <a:off x="4678737" y="1037213"/>
              <a:ext cx="2392600" cy="1196300"/>
            </a:xfrm>
            <a:custGeom>
              <a:avLst/>
              <a:gdLst>
                <a:gd name="f0" fmla="val 10800000"/>
                <a:gd name="f1" fmla="val 5400000"/>
                <a:gd name="f2" fmla="val 180"/>
                <a:gd name="f3" fmla="val w"/>
                <a:gd name="f4" fmla="val h"/>
                <a:gd name="f5" fmla="val 0"/>
                <a:gd name="f6" fmla="val 2392604"/>
                <a:gd name="f7" fmla="val 1196302"/>
                <a:gd name="f8" fmla="+- 0 0 -90"/>
                <a:gd name="f9" fmla="*/ f3 1 2392604"/>
                <a:gd name="f10" fmla="*/ f4 1 1196302"/>
                <a:gd name="f11" fmla="+- f7 0 f5"/>
                <a:gd name="f12" fmla="+- f6 0 f5"/>
                <a:gd name="f13" fmla="*/ f8 f0 1"/>
                <a:gd name="f14" fmla="*/ f12 1 2392604"/>
                <a:gd name="f15" fmla="*/ f11 1 1196302"/>
                <a:gd name="f16" fmla="*/ 0 f12 1"/>
                <a:gd name="f17" fmla="*/ 0 f11 1"/>
                <a:gd name="f18" fmla="*/ 2392604 f12 1"/>
                <a:gd name="f19" fmla="*/ 1196302 f11 1"/>
                <a:gd name="f20" fmla="*/ f13 1 f2"/>
                <a:gd name="f21" fmla="*/ f16 1 2392604"/>
                <a:gd name="f22" fmla="*/ f17 1 1196302"/>
                <a:gd name="f23" fmla="*/ f18 1 2392604"/>
                <a:gd name="f24" fmla="*/ f19 1 119630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604" h="1196302">
                  <a:moveTo>
                    <a:pt x="f5" y="f5"/>
                  </a:moveTo>
                  <a:lnTo>
                    <a:pt x="f6" y="f5"/>
                  </a:lnTo>
                  <a:lnTo>
                    <a:pt x="f6" y="f7"/>
                  </a:lnTo>
                  <a:lnTo>
                    <a:pt x="f5" y="f7"/>
                  </a:lnTo>
                  <a:lnTo>
                    <a:pt x="f5" y="f5"/>
                  </a:lnTo>
                  <a:close/>
                </a:path>
              </a:pathLst>
            </a:custGeom>
            <a:gradFill>
              <a:gsLst>
                <a:gs pos="0">
                  <a:srgbClr val="2C5D98"/>
                </a:gs>
                <a:gs pos="100000">
                  <a:srgbClr val="3C7BC7"/>
                </a:gs>
              </a:gsLst>
              <a:lin ang="16200000"/>
            </a:gradFill>
            <a:ln>
              <a:noFill/>
              <a:prstDash val="solid"/>
            </a:ln>
            <a:effectLst>
              <a:outerShdw dist="22997" dir="5400000" algn="tl">
                <a:srgbClr val="000000">
                  <a:alpha val="35000"/>
                </a:srgbClr>
              </a:outerShdw>
            </a:effectLst>
          </p:spPr>
          <p:txBody>
            <a:bodyPr vert="horz" wrap="square" lIns="12701" tIns="12701" rIns="12701" bIns="12701"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2000" b="0" i="0" u="none" strike="noStrike" kern="1200" cap="none" spc="0" baseline="0">
                  <a:solidFill>
                    <a:srgbClr val="FFFFFF"/>
                  </a:solidFill>
                  <a:uFillTx/>
                  <a:latin typeface="Calibri"/>
                </a:rPr>
                <a:t>Libertés </a:t>
              </a:r>
            </a:p>
          </p:txBody>
        </p:sp>
        <p:sp>
          <p:nvSpPr>
            <p:cNvPr id="10" name="Figura a mano libera 9"/>
            <p:cNvSpPr/>
            <p:nvPr/>
          </p:nvSpPr>
          <p:spPr>
            <a:xfrm>
              <a:off x="724021" y="2995345"/>
              <a:ext cx="2392600" cy="1196300"/>
            </a:xfrm>
            <a:custGeom>
              <a:avLst/>
              <a:gdLst>
                <a:gd name="f0" fmla="val 10800000"/>
                <a:gd name="f1" fmla="val 5400000"/>
                <a:gd name="f2" fmla="val 180"/>
                <a:gd name="f3" fmla="val w"/>
                <a:gd name="f4" fmla="val h"/>
                <a:gd name="f5" fmla="val 0"/>
                <a:gd name="f6" fmla="val 2392604"/>
                <a:gd name="f7" fmla="val 1196302"/>
                <a:gd name="f8" fmla="+- 0 0 -90"/>
                <a:gd name="f9" fmla="*/ f3 1 2392604"/>
                <a:gd name="f10" fmla="*/ f4 1 1196302"/>
                <a:gd name="f11" fmla="+- f7 0 f5"/>
                <a:gd name="f12" fmla="+- f6 0 f5"/>
                <a:gd name="f13" fmla="*/ f8 f0 1"/>
                <a:gd name="f14" fmla="*/ f12 1 2392604"/>
                <a:gd name="f15" fmla="*/ f11 1 1196302"/>
                <a:gd name="f16" fmla="*/ 0 f12 1"/>
                <a:gd name="f17" fmla="*/ 0 f11 1"/>
                <a:gd name="f18" fmla="*/ 2392604 f12 1"/>
                <a:gd name="f19" fmla="*/ 1196302 f11 1"/>
                <a:gd name="f20" fmla="*/ f13 1 f2"/>
                <a:gd name="f21" fmla="*/ f16 1 2392604"/>
                <a:gd name="f22" fmla="*/ f17 1 1196302"/>
                <a:gd name="f23" fmla="*/ f18 1 2392604"/>
                <a:gd name="f24" fmla="*/ f19 1 119630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604" h="1196302">
                  <a:moveTo>
                    <a:pt x="f5" y="f5"/>
                  </a:moveTo>
                  <a:lnTo>
                    <a:pt x="f6" y="f5"/>
                  </a:lnTo>
                  <a:lnTo>
                    <a:pt x="f6" y="f7"/>
                  </a:lnTo>
                  <a:lnTo>
                    <a:pt x="f5" y="f7"/>
                  </a:lnTo>
                  <a:lnTo>
                    <a:pt x="f5" y="f5"/>
                  </a:lnTo>
                  <a:close/>
                </a:path>
              </a:pathLst>
            </a:custGeom>
            <a:gradFill>
              <a:gsLst>
                <a:gs pos="0">
                  <a:srgbClr val="2C5D98"/>
                </a:gs>
                <a:gs pos="100000">
                  <a:srgbClr val="3C7BC7"/>
                </a:gs>
              </a:gsLst>
              <a:lin ang="16200000"/>
            </a:gradFill>
            <a:ln>
              <a:noFill/>
              <a:prstDash val="solid"/>
            </a:ln>
            <a:effectLst>
              <a:outerShdw dist="22997" dir="5400000" algn="tl">
                <a:srgbClr val="000000">
                  <a:alpha val="35000"/>
                </a:srgbClr>
              </a:outerShdw>
            </a:effectLst>
          </p:spPr>
          <p:txBody>
            <a:bodyPr vert="horz" wrap="square" lIns="12701" tIns="12701" rIns="12701" bIns="12701"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2000" b="0" i="0" u="none" strike="noStrike" kern="1200" cap="none" spc="0" baseline="0">
                  <a:solidFill>
                    <a:srgbClr val="FFFFFF"/>
                  </a:solidFill>
                  <a:uFillTx/>
                  <a:latin typeface="Calibri"/>
                </a:rPr>
                <a:t>Collectives </a:t>
              </a:r>
            </a:p>
          </p:txBody>
        </p:sp>
        <p:sp>
          <p:nvSpPr>
            <p:cNvPr id="11" name="Figura a mano libera 10"/>
            <p:cNvSpPr/>
            <p:nvPr/>
          </p:nvSpPr>
          <p:spPr>
            <a:xfrm>
              <a:off x="1322176" y="4694090"/>
              <a:ext cx="2392600" cy="1196300"/>
            </a:xfrm>
            <a:custGeom>
              <a:avLst/>
              <a:gdLst>
                <a:gd name="f0" fmla="val 10800000"/>
                <a:gd name="f1" fmla="val 5400000"/>
                <a:gd name="f2" fmla="val 180"/>
                <a:gd name="f3" fmla="val w"/>
                <a:gd name="f4" fmla="val h"/>
                <a:gd name="f5" fmla="val 0"/>
                <a:gd name="f6" fmla="val 2392604"/>
                <a:gd name="f7" fmla="val 1196302"/>
                <a:gd name="f8" fmla="+- 0 0 -90"/>
                <a:gd name="f9" fmla="*/ f3 1 2392604"/>
                <a:gd name="f10" fmla="*/ f4 1 1196302"/>
                <a:gd name="f11" fmla="+- f7 0 f5"/>
                <a:gd name="f12" fmla="+- f6 0 f5"/>
                <a:gd name="f13" fmla="*/ f8 f0 1"/>
                <a:gd name="f14" fmla="*/ f12 1 2392604"/>
                <a:gd name="f15" fmla="*/ f11 1 1196302"/>
                <a:gd name="f16" fmla="*/ 0 f12 1"/>
                <a:gd name="f17" fmla="*/ 0 f11 1"/>
                <a:gd name="f18" fmla="*/ 2392604 f12 1"/>
                <a:gd name="f19" fmla="*/ 1196302 f11 1"/>
                <a:gd name="f20" fmla="*/ f13 1 f2"/>
                <a:gd name="f21" fmla="*/ f16 1 2392604"/>
                <a:gd name="f22" fmla="*/ f17 1 1196302"/>
                <a:gd name="f23" fmla="*/ f18 1 2392604"/>
                <a:gd name="f24" fmla="*/ f19 1 119630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604" h="1196302">
                  <a:moveTo>
                    <a:pt x="f5" y="f5"/>
                  </a:moveTo>
                  <a:lnTo>
                    <a:pt x="f6" y="f5"/>
                  </a:lnTo>
                  <a:lnTo>
                    <a:pt x="f6" y="f7"/>
                  </a:lnTo>
                  <a:lnTo>
                    <a:pt x="f5" y="f7"/>
                  </a:lnTo>
                  <a:lnTo>
                    <a:pt x="f5" y="f5"/>
                  </a:lnTo>
                  <a:close/>
                </a:path>
              </a:pathLst>
            </a:custGeom>
            <a:gradFill>
              <a:gsLst>
                <a:gs pos="0">
                  <a:srgbClr val="2C5D98"/>
                </a:gs>
                <a:gs pos="100000">
                  <a:srgbClr val="3C7BC7"/>
                </a:gs>
              </a:gsLst>
              <a:lin ang="16200000"/>
            </a:gradFill>
            <a:ln>
              <a:noFill/>
              <a:prstDash val="solid"/>
            </a:ln>
            <a:effectLst>
              <a:outerShdw dist="22997" dir="5400000" algn="tl">
                <a:srgbClr val="000000">
                  <a:alpha val="35000"/>
                </a:srgbClr>
              </a:outerShdw>
            </a:effectLst>
          </p:spPr>
          <p:txBody>
            <a:bodyPr vert="horz" wrap="square" lIns="12701" tIns="12701" rIns="12701" bIns="12701"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2000" b="0" i="0" u="none" strike="noStrike" kern="1200" cap="none" spc="0" baseline="0">
                  <a:solidFill>
                    <a:srgbClr val="FFFFFF"/>
                  </a:solidFill>
                  <a:uFillTx/>
                  <a:latin typeface="Calibri"/>
                </a:rPr>
                <a:t>La costitution garantit aux citoyens le maximum de liberté de réunion</a:t>
              </a:r>
            </a:p>
          </p:txBody>
        </p:sp>
        <p:sp>
          <p:nvSpPr>
            <p:cNvPr id="12" name="Figura a mano libera 11"/>
            <p:cNvSpPr/>
            <p:nvPr/>
          </p:nvSpPr>
          <p:spPr>
            <a:xfrm>
              <a:off x="3598621" y="3197446"/>
              <a:ext cx="2392600" cy="1196300"/>
            </a:xfrm>
            <a:custGeom>
              <a:avLst/>
              <a:gdLst>
                <a:gd name="f0" fmla="val 10800000"/>
                <a:gd name="f1" fmla="val 5400000"/>
                <a:gd name="f2" fmla="val 180"/>
                <a:gd name="f3" fmla="val w"/>
                <a:gd name="f4" fmla="val h"/>
                <a:gd name="f5" fmla="val 0"/>
                <a:gd name="f6" fmla="val 2392604"/>
                <a:gd name="f7" fmla="val 1196302"/>
                <a:gd name="f8" fmla="+- 0 0 -90"/>
                <a:gd name="f9" fmla="*/ f3 1 2392604"/>
                <a:gd name="f10" fmla="*/ f4 1 1196302"/>
                <a:gd name="f11" fmla="+- f7 0 f5"/>
                <a:gd name="f12" fmla="+- f6 0 f5"/>
                <a:gd name="f13" fmla="*/ f8 f0 1"/>
                <a:gd name="f14" fmla="*/ f12 1 2392604"/>
                <a:gd name="f15" fmla="*/ f11 1 1196302"/>
                <a:gd name="f16" fmla="*/ 0 f12 1"/>
                <a:gd name="f17" fmla="*/ 0 f11 1"/>
                <a:gd name="f18" fmla="*/ 2392604 f12 1"/>
                <a:gd name="f19" fmla="*/ 1196302 f11 1"/>
                <a:gd name="f20" fmla="*/ f13 1 f2"/>
                <a:gd name="f21" fmla="*/ f16 1 2392604"/>
                <a:gd name="f22" fmla="*/ f17 1 1196302"/>
                <a:gd name="f23" fmla="*/ f18 1 2392604"/>
                <a:gd name="f24" fmla="*/ f19 1 119630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604" h="1196302">
                  <a:moveTo>
                    <a:pt x="f5" y="f5"/>
                  </a:moveTo>
                  <a:lnTo>
                    <a:pt x="f6" y="f5"/>
                  </a:lnTo>
                  <a:lnTo>
                    <a:pt x="f6" y="f7"/>
                  </a:lnTo>
                  <a:lnTo>
                    <a:pt x="f5" y="f7"/>
                  </a:lnTo>
                  <a:lnTo>
                    <a:pt x="f5" y="f5"/>
                  </a:lnTo>
                  <a:close/>
                </a:path>
              </a:pathLst>
            </a:custGeom>
            <a:gradFill>
              <a:gsLst>
                <a:gs pos="0">
                  <a:srgbClr val="2C5D98"/>
                </a:gs>
                <a:gs pos="100000">
                  <a:srgbClr val="3C7BC7"/>
                </a:gs>
              </a:gsLst>
              <a:lin ang="16200000"/>
            </a:gradFill>
            <a:ln>
              <a:noFill/>
              <a:prstDash val="solid"/>
            </a:ln>
            <a:effectLst>
              <a:outerShdw dist="22997" dir="5400000" algn="tl">
                <a:srgbClr val="000000">
                  <a:alpha val="35000"/>
                </a:srgbClr>
              </a:outerShdw>
            </a:effectLst>
          </p:spPr>
          <p:txBody>
            <a:bodyPr vert="horz" wrap="square" lIns="12701" tIns="12701" rIns="12701" bIns="12701"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2000" b="0" i="0" u="none" strike="noStrike" kern="1200" cap="none" spc="0" baseline="0">
                  <a:solidFill>
                    <a:srgbClr val="FFFFFF"/>
                  </a:solidFill>
                  <a:uFillTx/>
                  <a:latin typeface="Calibri"/>
                </a:rPr>
                <a:t>Association</a:t>
              </a:r>
            </a:p>
          </p:txBody>
        </p:sp>
        <p:sp>
          <p:nvSpPr>
            <p:cNvPr id="13" name="Figura a mano libera 12"/>
            <p:cNvSpPr/>
            <p:nvPr/>
          </p:nvSpPr>
          <p:spPr>
            <a:xfrm>
              <a:off x="4606719" y="4709617"/>
              <a:ext cx="2392600" cy="1196300"/>
            </a:xfrm>
            <a:custGeom>
              <a:avLst/>
              <a:gdLst>
                <a:gd name="f0" fmla="val 10800000"/>
                <a:gd name="f1" fmla="val 5400000"/>
                <a:gd name="f2" fmla="val 180"/>
                <a:gd name="f3" fmla="val w"/>
                <a:gd name="f4" fmla="val h"/>
                <a:gd name="f5" fmla="val 0"/>
                <a:gd name="f6" fmla="val 2392604"/>
                <a:gd name="f7" fmla="val 1196302"/>
                <a:gd name="f8" fmla="+- 0 0 -90"/>
                <a:gd name="f9" fmla="*/ f3 1 2392604"/>
                <a:gd name="f10" fmla="*/ f4 1 1196302"/>
                <a:gd name="f11" fmla="+- f7 0 f5"/>
                <a:gd name="f12" fmla="+- f6 0 f5"/>
                <a:gd name="f13" fmla="*/ f8 f0 1"/>
                <a:gd name="f14" fmla="*/ f12 1 2392604"/>
                <a:gd name="f15" fmla="*/ f11 1 1196302"/>
                <a:gd name="f16" fmla="*/ 0 f12 1"/>
                <a:gd name="f17" fmla="*/ 0 f11 1"/>
                <a:gd name="f18" fmla="*/ 2392604 f12 1"/>
                <a:gd name="f19" fmla="*/ 1196302 f11 1"/>
                <a:gd name="f20" fmla="*/ f13 1 f2"/>
                <a:gd name="f21" fmla="*/ f16 1 2392604"/>
                <a:gd name="f22" fmla="*/ f17 1 1196302"/>
                <a:gd name="f23" fmla="*/ f18 1 2392604"/>
                <a:gd name="f24" fmla="*/ f19 1 119630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604" h="1196302">
                  <a:moveTo>
                    <a:pt x="f5" y="f5"/>
                  </a:moveTo>
                  <a:lnTo>
                    <a:pt x="f6" y="f5"/>
                  </a:lnTo>
                  <a:lnTo>
                    <a:pt x="f6" y="f7"/>
                  </a:lnTo>
                  <a:lnTo>
                    <a:pt x="f5" y="f7"/>
                  </a:lnTo>
                  <a:lnTo>
                    <a:pt x="f5" y="f5"/>
                  </a:lnTo>
                  <a:close/>
                </a:path>
              </a:pathLst>
            </a:custGeom>
            <a:gradFill>
              <a:gsLst>
                <a:gs pos="0">
                  <a:srgbClr val="2C5D98"/>
                </a:gs>
                <a:gs pos="100000">
                  <a:srgbClr val="3C7BC7"/>
                </a:gs>
              </a:gsLst>
              <a:lin ang="16200000"/>
            </a:gradFill>
            <a:ln>
              <a:noFill/>
              <a:prstDash val="solid"/>
            </a:ln>
            <a:effectLst>
              <a:outerShdw dist="22997" dir="5400000" algn="tl">
                <a:srgbClr val="000000">
                  <a:alpha val="35000"/>
                </a:srgbClr>
              </a:outerShdw>
            </a:effectLst>
          </p:spPr>
          <p:txBody>
            <a:bodyPr vert="horz" wrap="square" lIns="12701" tIns="12701" rIns="12701" bIns="12701"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2000" b="0" i="0" u="none" strike="noStrike" kern="1200" cap="none" spc="0" baseline="0">
                  <a:solidFill>
                    <a:srgbClr val="FFFFFF"/>
                  </a:solidFill>
                  <a:uFillTx/>
                  <a:latin typeface="Calibri"/>
                </a:rPr>
                <a:t>Sauf associations des malfaiteurs</a:t>
              </a:r>
              <a:r>
                <a:rPr lang="it-IT" sz="2000" b="0" i="0" u="none" strike="noStrike" kern="0" cap="none" spc="0" baseline="0">
                  <a:solidFill>
                    <a:srgbClr val="FFFFFF"/>
                  </a:solidFill>
                  <a:uFillTx/>
                  <a:latin typeface="Calibri"/>
                </a:rPr>
                <a:t> et des militaires secrètes</a:t>
              </a:r>
              <a:endParaRPr lang="it-IT" sz="2000" b="0" i="0" u="none" strike="noStrike" kern="1200" cap="none" spc="0" baseline="0">
                <a:solidFill>
                  <a:srgbClr val="FFFFFF"/>
                </a:solidFill>
                <a:uFillTx/>
                <a:latin typeface="Calibri"/>
              </a:endParaRPr>
            </a:p>
          </p:txBody>
        </p:sp>
        <p:sp>
          <p:nvSpPr>
            <p:cNvPr id="14" name="Figura a mano libera 13"/>
            <p:cNvSpPr/>
            <p:nvPr/>
          </p:nvSpPr>
          <p:spPr>
            <a:xfrm>
              <a:off x="6622944" y="3197446"/>
              <a:ext cx="2392600" cy="1196300"/>
            </a:xfrm>
            <a:custGeom>
              <a:avLst/>
              <a:gdLst>
                <a:gd name="f0" fmla="val 10800000"/>
                <a:gd name="f1" fmla="val 5400000"/>
                <a:gd name="f2" fmla="val 180"/>
                <a:gd name="f3" fmla="val w"/>
                <a:gd name="f4" fmla="val h"/>
                <a:gd name="f5" fmla="val 0"/>
                <a:gd name="f6" fmla="val 2392604"/>
                <a:gd name="f7" fmla="val 1196302"/>
                <a:gd name="f8" fmla="+- 0 0 -90"/>
                <a:gd name="f9" fmla="*/ f3 1 2392604"/>
                <a:gd name="f10" fmla="*/ f4 1 1196302"/>
                <a:gd name="f11" fmla="+- f7 0 f5"/>
                <a:gd name="f12" fmla="+- f6 0 f5"/>
                <a:gd name="f13" fmla="*/ f8 f0 1"/>
                <a:gd name="f14" fmla="*/ f12 1 2392604"/>
                <a:gd name="f15" fmla="*/ f11 1 1196302"/>
                <a:gd name="f16" fmla="*/ 0 f12 1"/>
                <a:gd name="f17" fmla="*/ 0 f11 1"/>
                <a:gd name="f18" fmla="*/ 2392604 f12 1"/>
                <a:gd name="f19" fmla="*/ 1196302 f11 1"/>
                <a:gd name="f20" fmla="*/ f13 1 f2"/>
                <a:gd name="f21" fmla="*/ f16 1 2392604"/>
                <a:gd name="f22" fmla="*/ f17 1 1196302"/>
                <a:gd name="f23" fmla="*/ f18 1 2392604"/>
                <a:gd name="f24" fmla="*/ f19 1 119630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604" h="1196302">
                  <a:moveTo>
                    <a:pt x="f5" y="f5"/>
                  </a:moveTo>
                  <a:lnTo>
                    <a:pt x="f6" y="f5"/>
                  </a:lnTo>
                  <a:lnTo>
                    <a:pt x="f6" y="f7"/>
                  </a:lnTo>
                  <a:lnTo>
                    <a:pt x="f5" y="f7"/>
                  </a:lnTo>
                  <a:lnTo>
                    <a:pt x="f5" y="f5"/>
                  </a:lnTo>
                  <a:close/>
                </a:path>
              </a:pathLst>
            </a:custGeom>
            <a:gradFill>
              <a:gsLst>
                <a:gs pos="0">
                  <a:srgbClr val="2C5D98"/>
                </a:gs>
                <a:gs pos="100000">
                  <a:srgbClr val="3C7BC7"/>
                </a:gs>
              </a:gsLst>
              <a:lin ang="16200000"/>
            </a:gradFill>
            <a:ln>
              <a:noFill/>
              <a:prstDash val="solid"/>
            </a:ln>
            <a:effectLst>
              <a:outerShdw dist="22997" dir="5400000" algn="tl">
                <a:srgbClr val="000000">
                  <a:alpha val="35000"/>
                </a:srgbClr>
              </a:outerShdw>
            </a:effectLst>
          </p:spPr>
          <p:txBody>
            <a:bodyPr vert="horz" wrap="square" lIns="12701" tIns="12701" rIns="12701" bIns="12701"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2000" b="0" i="0" u="none" strike="noStrike" kern="0" cap="none" spc="0" baseline="0">
                  <a:solidFill>
                    <a:srgbClr val="FFFFFF"/>
                  </a:solidFill>
                  <a:uFillTx/>
                  <a:latin typeface="Calibri"/>
                </a:rPr>
                <a:t>De pensée</a:t>
              </a:r>
              <a:endParaRPr lang="it-IT" sz="2000" b="0" i="0" u="none" strike="noStrike" kern="1200" cap="none" spc="0" baseline="0">
                <a:solidFill>
                  <a:srgbClr val="FFFFFF"/>
                </a:solidFill>
                <a:uFillTx/>
                <a:latin typeface="Calibri"/>
              </a:endParaRPr>
            </a:p>
          </p:txBody>
        </p:sp>
        <p:sp>
          <p:nvSpPr>
            <p:cNvPr id="15" name="Figura a mano libera 14"/>
            <p:cNvSpPr/>
            <p:nvPr/>
          </p:nvSpPr>
          <p:spPr>
            <a:xfrm>
              <a:off x="9414918" y="3024460"/>
              <a:ext cx="2392600" cy="1196300"/>
            </a:xfrm>
            <a:custGeom>
              <a:avLst/>
              <a:gdLst>
                <a:gd name="f0" fmla="val 10800000"/>
                <a:gd name="f1" fmla="val 5400000"/>
                <a:gd name="f2" fmla="val 180"/>
                <a:gd name="f3" fmla="val w"/>
                <a:gd name="f4" fmla="val h"/>
                <a:gd name="f5" fmla="val 0"/>
                <a:gd name="f6" fmla="val 2392604"/>
                <a:gd name="f7" fmla="val 1196302"/>
                <a:gd name="f8" fmla="+- 0 0 -90"/>
                <a:gd name="f9" fmla="*/ f3 1 2392604"/>
                <a:gd name="f10" fmla="*/ f4 1 1196302"/>
                <a:gd name="f11" fmla="+- f7 0 f5"/>
                <a:gd name="f12" fmla="+- f6 0 f5"/>
                <a:gd name="f13" fmla="*/ f8 f0 1"/>
                <a:gd name="f14" fmla="*/ f12 1 2392604"/>
                <a:gd name="f15" fmla="*/ f11 1 1196302"/>
                <a:gd name="f16" fmla="*/ 0 f12 1"/>
                <a:gd name="f17" fmla="*/ 0 f11 1"/>
                <a:gd name="f18" fmla="*/ 2392604 f12 1"/>
                <a:gd name="f19" fmla="*/ 1196302 f11 1"/>
                <a:gd name="f20" fmla="*/ f13 1 f2"/>
                <a:gd name="f21" fmla="*/ f16 1 2392604"/>
                <a:gd name="f22" fmla="*/ f17 1 1196302"/>
                <a:gd name="f23" fmla="*/ f18 1 2392604"/>
                <a:gd name="f24" fmla="*/ f19 1 119630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604" h="1196302">
                  <a:moveTo>
                    <a:pt x="f5" y="f5"/>
                  </a:moveTo>
                  <a:lnTo>
                    <a:pt x="f6" y="f5"/>
                  </a:lnTo>
                  <a:lnTo>
                    <a:pt x="f6" y="f7"/>
                  </a:lnTo>
                  <a:lnTo>
                    <a:pt x="f5" y="f7"/>
                  </a:lnTo>
                  <a:lnTo>
                    <a:pt x="f5" y="f5"/>
                  </a:lnTo>
                  <a:close/>
                </a:path>
              </a:pathLst>
            </a:custGeom>
            <a:gradFill>
              <a:gsLst>
                <a:gs pos="0">
                  <a:srgbClr val="2C5D98"/>
                </a:gs>
                <a:gs pos="100000">
                  <a:srgbClr val="3C7BC7"/>
                </a:gs>
              </a:gsLst>
              <a:lin ang="16200000"/>
            </a:gradFill>
            <a:ln>
              <a:noFill/>
              <a:prstDash val="solid"/>
            </a:ln>
            <a:effectLst>
              <a:outerShdw dist="22997" dir="5400000" algn="tl">
                <a:srgbClr val="000000">
                  <a:alpha val="35000"/>
                </a:srgbClr>
              </a:outerShdw>
            </a:effectLst>
          </p:spPr>
          <p:txBody>
            <a:bodyPr vert="horz" wrap="square" lIns="12701" tIns="12701" rIns="12701" bIns="12701" anchor="ctr" anchorCtr="1" compatLnSpc="1"/>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2000" b="0" i="0" u="none" strike="noStrike" kern="1200" cap="none" spc="0" baseline="0">
                  <a:solidFill>
                    <a:srgbClr val="FFFFFF"/>
                  </a:solidFill>
                  <a:uFillTx/>
                  <a:latin typeface="Calibri"/>
                </a:rPr>
                <a:t>Religieuse </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31">
    <p:spTree>
      <p:nvGrpSpPr>
        <p:cNvPr id="1" name=""/>
        <p:cNvGrpSpPr/>
        <p:nvPr/>
      </p:nvGrpSpPr>
      <p:grpSpPr>
        <a:xfrm>
          <a:off x="0" y="0"/>
          <a:ext cx="0" cy="0"/>
          <a:chOff x="0" y="0"/>
          <a:chExt cx="0" cy="0"/>
        </a:xfrm>
      </p:grpSpPr>
      <p:sp>
        <p:nvSpPr>
          <p:cNvPr id="2" name="Titolo 1"/>
          <p:cNvSpPr txBox="1">
            <a:spLocks noGrp="1"/>
          </p:cNvSpPr>
          <p:nvPr>
            <p:ph type="title"/>
          </p:nvPr>
        </p:nvSpPr>
        <p:spPr>
          <a:xfrm>
            <a:off x="2230642" y="116631"/>
            <a:ext cx="10512865" cy="1325559"/>
          </a:xfrm>
        </p:spPr>
        <p:txBody>
          <a:bodyPr/>
          <a:lstStyle/>
          <a:p>
            <a:pPr lvl="0"/>
            <a:r>
              <a:rPr lang="it-IT" sz="6000" b="1"/>
              <a:t>Démocratie et droits</a:t>
            </a:r>
          </a:p>
        </p:txBody>
      </p:sp>
      <p:grpSp>
        <p:nvGrpSpPr>
          <p:cNvPr id="3" name="Segnaposto contenuto 3"/>
          <p:cNvGrpSpPr/>
          <p:nvPr/>
        </p:nvGrpSpPr>
        <p:grpSpPr>
          <a:xfrm>
            <a:off x="610782" y="1600209"/>
            <a:ext cx="10968603" cy="4525959"/>
            <a:chOff x="610782" y="1600209"/>
            <a:chExt cx="10968603" cy="4525959"/>
          </a:xfrm>
        </p:grpSpPr>
        <p:sp>
          <p:nvSpPr>
            <p:cNvPr id="4" name="Figura a mano libera 3"/>
            <p:cNvSpPr/>
            <p:nvPr/>
          </p:nvSpPr>
          <p:spPr>
            <a:xfrm>
              <a:off x="610782" y="1600209"/>
              <a:ext cx="3481669" cy="4525959"/>
            </a:xfrm>
            <a:custGeom>
              <a:avLst/>
              <a:gdLst>
                <a:gd name="f0" fmla="val 10800000"/>
                <a:gd name="f1" fmla="val 5400000"/>
                <a:gd name="f2" fmla="val 180"/>
                <a:gd name="f3" fmla="val w"/>
                <a:gd name="f4" fmla="val h"/>
                <a:gd name="f5" fmla="val 0"/>
                <a:gd name="f6" fmla="val 3481671"/>
                <a:gd name="f7" fmla="val 4525963"/>
                <a:gd name="f8" fmla="val 348167"/>
                <a:gd name="f9" fmla="val 155880"/>
                <a:gd name="f10" fmla="val 3133504"/>
                <a:gd name="f11" fmla="val 3325791"/>
                <a:gd name="f12" fmla="val 4177796"/>
                <a:gd name="f13" fmla="val 4370083"/>
                <a:gd name="f14" fmla="+- 0 0 -90"/>
                <a:gd name="f15" fmla="*/ f3 1 3481671"/>
                <a:gd name="f16" fmla="*/ f4 1 4525963"/>
                <a:gd name="f17" fmla="+- f7 0 f5"/>
                <a:gd name="f18" fmla="+- f6 0 f5"/>
                <a:gd name="f19" fmla="*/ f14 f0 1"/>
                <a:gd name="f20" fmla="*/ f18 1 3481671"/>
                <a:gd name="f21" fmla="*/ f17 1 4525963"/>
                <a:gd name="f22" fmla="*/ 0 f18 1"/>
                <a:gd name="f23" fmla="*/ 348167 f17 1"/>
                <a:gd name="f24" fmla="*/ 348167 f18 1"/>
                <a:gd name="f25" fmla="*/ 0 f17 1"/>
                <a:gd name="f26" fmla="*/ 3133504 f18 1"/>
                <a:gd name="f27" fmla="*/ 3481671 f18 1"/>
                <a:gd name="f28" fmla="*/ 4177796 f17 1"/>
                <a:gd name="f29" fmla="*/ 4525963 f17 1"/>
                <a:gd name="f30" fmla="*/ f19 1 f2"/>
                <a:gd name="f31" fmla="*/ f22 1 3481671"/>
                <a:gd name="f32" fmla="*/ f23 1 4525963"/>
                <a:gd name="f33" fmla="*/ f24 1 3481671"/>
                <a:gd name="f34" fmla="*/ f25 1 4525963"/>
                <a:gd name="f35" fmla="*/ f26 1 3481671"/>
                <a:gd name="f36" fmla="*/ f27 1 3481671"/>
                <a:gd name="f37" fmla="*/ f28 1 4525963"/>
                <a:gd name="f38" fmla="*/ f29 1 4525963"/>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481671" h="4525963">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D0D8E8"/>
            </a:solidFill>
            <a:ln>
              <a:noFill/>
              <a:prstDash val="solid"/>
            </a:ln>
          </p:spPr>
          <p:txBody>
            <a:bodyPr vert="horz" wrap="square" lIns="144776" tIns="144776" rIns="144776" bIns="3312953" anchor="ctr" anchorCtr="1" compatLnSpc="1"/>
            <a:lstStyle/>
            <a:p>
              <a:pPr marL="0" marR="0" lvl="0" indent="0" algn="ctr" defTabSz="1689097"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800" b="0" i="0" u="none" strike="noStrike" kern="1200" cap="none" spc="0" baseline="0">
                  <a:solidFill>
                    <a:srgbClr val="000000"/>
                  </a:solidFill>
                  <a:uFillTx/>
                  <a:latin typeface="Calibri"/>
                </a:rPr>
                <a:t>Défendre la patrie</a:t>
              </a:r>
            </a:p>
          </p:txBody>
        </p:sp>
        <p:sp>
          <p:nvSpPr>
            <p:cNvPr id="5" name="Figura a mano libera 4"/>
            <p:cNvSpPr/>
            <p:nvPr/>
          </p:nvSpPr>
          <p:spPr>
            <a:xfrm>
              <a:off x="1005437" y="2959318"/>
              <a:ext cx="2785335" cy="1364641"/>
            </a:xfrm>
            <a:custGeom>
              <a:avLst/>
              <a:gdLst>
                <a:gd name="f0" fmla="val 10800000"/>
                <a:gd name="f1" fmla="val 5400000"/>
                <a:gd name="f2" fmla="val 180"/>
                <a:gd name="f3" fmla="val w"/>
                <a:gd name="f4" fmla="val h"/>
                <a:gd name="f5" fmla="val 0"/>
                <a:gd name="f6" fmla="val 2785337"/>
                <a:gd name="f7" fmla="val 1364639"/>
                <a:gd name="f8" fmla="val 136464"/>
                <a:gd name="f9" fmla="val 61097"/>
                <a:gd name="f10" fmla="val 2648873"/>
                <a:gd name="f11" fmla="val 2724240"/>
                <a:gd name="f12" fmla="val 1228175"/>
                <a:gd name="f13" fmla="val 1303542"/>
                <a:gd name="f14" fmla="+- 0 0 -90"/>
                <a:gd name="f15" fmla="*/ f3 1 2785337"/>
                <a:gd name="f16" fmla="*/ f4 1 1364639"/>
                <a:gd name="f17" fmla="+- f7 0 f5"/>
                <a:gd name="f18" fmla="+- f6 0 f5"/>
                <a:gd name="f19" fmla="*/ f14 f0 1"/>
                <a:gd name="f20" fmla="*/ f18 1 2785337"/>
                <a:gd name="f21" fmla="*/ f17 1 1364639"/>
                <a:gd name="f22" fmla="*/ 0 f18 1"/>
                <a:gd name="f23" fmla="*/ 136464 f17 1"/>
                <a:gd name="f24" fmla="*/ 136464 f18 1"/>
                <a:gd name="f25" fmla="*/ 0 f17 1"/>
                <a:gd name="f26" fmla="*/ 2648873 f18 1"/>
                <a:gd name="f27" fmla="*/ 2785337 f18 1"/>
                <a:gd name="f28" fmla="*/ 1228175 f17 1"/>
                <a:gd name="f29" fmla="*/ 1364639 f17 1"/>
                <a:gd name="f30" fmla="*/ f19 1 f2"/>
                <a:gd name="f31" fmla="*/ f22 1 2785337"/>
                <a:gd name="f32" fmla="*/ f23 1 1364639"/>
                <a:gd name="f33" fmla="*/ f24 1 2785337"/>
                <a:gd name="f34" fmla="*/ f25 1 1364639"/>
                <a:gd name="f35" fmla="*/ f26 1 2785337"/>
                <a:gd name="f36" fmla="*/ f27 1 2785337"/>
                <a:gd name="f37" fmla="*/ f28 1 1364639"/>
                <a:gd name="f38" fmla="*/ f29 1 1364639"/>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85337" h="1364639">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F81BD"/>
            </a:solidFill>
            <a:ln w="25402">
              <a:solidFill>
                <a:srgbClr val="FFFFFF"/>
              </a:solidFill>
              <a:prstDash val="solid"/>
              <a:miter/>
            </a:ln>
          </p:spPr>
          <p:txBody>
            <a:bodyPr vert="horz" wrap="square" lIns="85688" tIns="74258" rIns="85688" bIns="74258"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1800" b="0" i="0" u="none" strike="noStrike" kern="1200" cap="none" spc="0" baseline="0">
                  <a:solidFill>
                    <a:srgbClr val="FFFFFF"/>
                  </a:solidFill>
                  <a:uFillTx/>
                  <a:latin typeface="Calibri"/>
                </a:rPr>
                <a:t>Art. 52</a:t>
              </a:r>
            </a:p>
          </p:txBody>
        </p:sp>
        <p:sp>
          <p:nvSpPr>
            <p:cNvPr id="6" name="Figura a mano libera 5"/>
            <p:cNvSpPr/>
            <p:nvPr/>
          </p:nvSpPr>
          <p:spPr>
            <a:xfrm>
              <a:off x="958949" y="4533906"/>
              <a:ext cx="2785335" cy="1364641"/>
            </a:xfrm>
            <a:custGeom>
              <a:avLst/>
              <a:gdLst>
                <a:gd name="f0" fmla="val 10800000"/>
                <a:gd name="f1" fmla="val 5400000"/>
                <a:gd name="f2" fmla="val 180"/>
                <a:gd name="f3" fmla="val w"/>
                <a:gd name="f4" fmla="val h"/>
                <a:gd name="f5" fmla="val 0"/>
                <a:gd name="f6" fmla="val 2785337"/>
                <a:gd name="f7" fmla="val 1364639"/>
                <a:gd name="f8" fmla="val 136464"/>
                <a:gd name="f9" fmla="val 61097"/>
                <a:gd name="f10" fmla="val 2648873"/>
                <a:gd name="f11" fmla="val 2724240"/>
                <a:gd name="f12" fmla="val 1228175"/>
                <a:gd name="f13" fmla="val 1303542"/>
                <a:gd name="f14" fmla="+- 0 0 -90"/>
                <a:gd name="f15" fmla="*/ f3 1 2785337"/>
                <a:gd name="f16" fmla="*/ f4 1 1364639"/>
                <a:gd name="f17" fmla="+- f7 0 f5"/>
                <a:gd name="f18" fmla="+- f6 0 f5"/>
                <a:gd name="f19" fmla="*/ f14 f0 1"/>
                <a:gd name="f20" fmla="*/ f18 1 2785337"/>
                <a:gd name="f21" fmla="*/ f17 1 1364639"/>
                <a:gd name="f22" fmla="*/ 0 f18 1"/>
                <a:gd name="f23" fmla="*/ 136464 f17 1"/>
                <a:gd name="f24" fmla="*/ 136464 f18 1"/>
                <a:gd name="f25" fmla="*/ 0 f17 1"/>
                <a:gd name="f26" fmla="*/ 2648873 f18 1"/>
                <a:gd name="f27" fmla="*/ 2785337 f18 1"/>
                <a:gd name="f28" fmla="*/ 1228175 f17 1"/>
                <a:gd name="f29" fmla="*/ 1364639 f17 1"/>
                <a:gd name="f30" fmla="*/ f19 1 f2"/>
                <a:gd name="f31" fmla="*/ f22 1 2785337"/>
                <a:gd name="f32" fmla="*/ f23 1 1364639"/>
                <a:gd name="f33" fmla="*/ f24 1 2785337"/>
                <a:gd name="f34" fmla="*/ f25 1 1364639"/>
                <a:gd name="f35" fmla="*/ f26 1 2785337"/>
                <a:gd name="f36" fmla="*/ f27 1 2785337"/>
                <a:gd name="f37" fmla="*/ f28 1 1364639"/>
                <a:gd name="f38" fmla="*/ f29 1 1364639"/>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85337" h="1364639">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F81BD"/>
            </a:solidFill>
            <a:ln w="25402">
              <a:solidFill>
                <a:srgbClr val="FFFFFF"/>
              </a:solidFill>
              <a:prstDash val="solid"/>
              <a:miter/>
            </a:ln>
          </p:spPr>
          <p:txBody>
            <a:bodyPr vert="horz" wrap="square" lIns="85688" tIns="74258" rIns="85688" bIns="74258"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1800" b="0" i="0" u="none" strike="noStrike" kern="1200" cap="none" spc="0" baseline="0">
                  <a:solidFill>
                    <a:srgbClr val="FFFFFF"/>
                  </a:solidFill>
                  <a:uFillTx/>
                  <a:latin typeface="Calibri"/>
                </a:rPr>
                <a:t>Tous les citoyens ont le devoir de défendre leur patrie</a:t>
              </a:r>
            </a:p>
          </p:txBody>
        </p:sp>
        <p:sp>
          <p:nvSpPr>
            <p:cNvPr id="7" name="Figura a mano libera 6"/>
            <p:cNvSpPr/>
            <p:nvPr/>
          </p:nvSpPr>
          <p:spPr>
            <a:xfrm>
              <a:off x="4353577" y="1600209"/>
              <a:ext cx="3481669" cy="4525959"/>
            </a:xfrm>
            <a:custGeom>
              <a:avLst/>
              <a:gdLst>
                <a:gd name="f0" fmla="val 10800000"/>
                <a:gd name="f1" fmla="val 5400000"/>
                <a:gd name="f2" fmla="val 180"/>
                <a:gd name="f3" fmla="val w"/>
                <a:gd name="f4" fmla="val h"/>
                <a:gd name="f5" fmla="val 0"/>
                <a:gd name="f6" fmla="val 3481671"/>
                <a:gd name="f7" fmla="val 4525963"/>
                <a:gd name="f8" fmla="val 348167"/>
                <a:gd name="f9" fmla="val 155880"/>
                <a:gd name="f10" fmla="val 3133504"/>
                <a:gd name="f11" fmla="val 3325791"/>
                <a:gd name="f12" fmla="val 4177796"/>
                <a:gd name="f13" fmla="val 4370083"/>
                <a:gd name="f14" fmla="+- 0 0 -90"/>
                <a:gd name="f15" fmla="*/ f3 1 3481671"/>
                <a:gd name="f16" fmla="*/ f4 1 4525963"/>
                <a:gd name="f17" fmla="+- f7 0 f5"/>
                <a:gd name="f18" fmla="+- f6 0 f5"/>
                <a:gd name="f19" fmla="*/ f14 f0 1"/>
                <a:gd name="f20" fmla="*/ f18 1 3481671"/>
                <a:gd name="f21" fmla="*/ f17 1 4525963"/>
                <a:gd name="f22" fmla="*/ 0 f18 1"/>
                <a:gd name="f23" fmla="*/ 348167 f17 1"/>
                <a:gd name="f24" fmla="*/ 348167 f18 1"/>
                <a:gd name="f25" fmla="*/ 0 f17 1"/>
                <a:gd name="f26" fmla="*/ 3133504 f18 1"/>
                <a:gd name="f27" fmla="*/ 3481671 f18 1"/>
                <a:gd name="f28" fmla="*/ 4177796 f17 1"/>
                <a:gd name="f29" fmla="*/ 4525963 f17 1"/>
                <a:gd name="f30" fmla="*/ f19 1 f2"/>
                <a:gd name="f31" fmla="*/ f22 1 3481671"/>
                <a:gd name="f32" fmla="*/ f23 1 4525963"/>
                <a:gd name="f33" fmla="*/ f24 1 3481671"/>
                <a:gd name="f34" fmla="*/ f25 1 4525963"/>
                <a:gd name="f35" fmla="*/ f26 1 3481671"/>
                <a:gd name="f36" fmla="*/ f27 1 3481671"/>
                <a:gd name="f37" fmla="*/ f28 1 4525963"/>
                <a:gd name="f38" fmla="*/ f29 1 4525963"/>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481671" h="4525963">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D0D8E8"/>
            </a:solidFill>
            <a:ln>
              <a:noFill/>
              <a:prstDash val="solid"/>
            </a:ln>
          </p:spPr>
          <p:txBody>
            <a:bodyPr vert="horz" wrap="square" lIns="144776" tIns="144776" rIns="144776" bIns="3312953" anchor="ctr" anchorCtr="1" compatLnSpc="1"/>
            <a:lstStyle/>
            <a:p>
              <a:pPr marL="0" marR="0" lvl="0" indent="0" algn="ctr" defTabSz="1689097"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800" b="0" i="0" u="none" strike="noStrike" kern="1200" cap="none" spc="0" baseline="0">
                  <a:solidFill>
                    <a:srgbClr val="000000"/>
                  </a:solidFill>
                  <a:uFillTx/>
                  <a:latin typeface="Calibri"/>
                </a:rPr>
                <a:t>Payer des impôts</a:t>
              </a:r>
            </a:p>
          </p:txBody>
        </p:sp>
        <p:sp>
          <p:nvSpPr>
            <p:cNvPr id="8" name="Figura a mano libera 7"/>
            <p:cNvSpPr/>
            <p:nvPr/>
          </p:nvSpPr>
          <p:spPr>
            <a:xfrm>
              <a:off x="4701744" y="2959318"/>
              <a:ext cx="2785335" cy="1364641"/>
            </a:xfrm>
            <a:custGeom>
              <a:avLst/>
              <a:gdLst>
                <a:gd name="f0" fmla="val 10800000"/>
                <a:gd name="f1" fmla="val 5400000"/>
                <a:gd name="f2" fmla="val 180"/>
                <a:gd name="f3" fmla="val w"/>
                <a:gd name="f4" fmla="val h"/>
                <a:gd name="f5" fmla="val 0"/>
                <a:gd name="f6" fmla="val 2785337"/>
                <a:gd name="f7" fmla="val 1364639"/>
                <a:gd name="f8" fmla="val 136464"/>
                <a:gd name="f9" fmla="val 61097"/>
                <a:gd name="f10" fmla="val 2648873"/>
                <a:gd name="f11" fmla="val 2724240"/>
                <a:gd name="f12" fmla="val 1228175"/>
                <a:gd name="f13" fmla="val 1303542"/>
                <a:gd name="f14" fmla="+- 0 0 -90"/>
                <a:gd name="f15" fmla="*/ f3 1 2785337"/>
                <a:gd name="f16" fmla="*/ f4 1 1364639"/>
                <a:gd name="f17" fmla="+- f7 0 f5"/>
                <a:gd name="f18" fmla="+- f6 0 f5"/>
                <a:gd name="f19" fmla="*/ f14 f0 1"/>
                <a:gd name="f20" fmla="*/ f18 1 2785337"/>
                <a:gd name="f21" fmla="*/ f17 1 1364639"/>
                <a:gd name="f22" fmla="*/ 0 f18 1"/>
                <a:gd name="f23" fmla="*/ 136464 f17 1"/>
                <a:gd name="f24" fmla="*/ 136464 f18 1"/>
                <a:gd name="f25" fmla="*/ 0 f17 1"/>
                <a:gd name="f26" fmla="*/ 2648873 f18 1"/>
                <a:gd name="f27" fmla="*/ 2785337 f18 1"/>
                <a:gd name="f28" fmla="*/ 1228175 f17 1"/>
                <a:gd name="f29" fmla="*/ 1364639 f17 1"/>
                <a:gd name="f30" fmla="*/ f19 1 f2"/>
                <a:gd name="f31" fmla="*/ f22 1 2785337"/>
                <a:gd name="f32" fmla="*/ f23 1 1364639"/>
                <a:gd name="f33" fmla="*/ f24 1 2785337"/>
                <a:gd name="f34" fmla="*/ f25 1 1364639"/>
                <a:gd name="f35" fmla="*/ f26 1 2785337"/>
                <a:gd name="f36" fmla="*/ f27 1 2785337"/>
                <a:gd name="f37" fmla="*/ f28 1 1364639"/>
                <a:gd name="f38" fmla="*/ f29 1 1364639"/>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85337" h="1364639">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F81BD"/>
            </a:solidFill>
            <a:ln w="25402">
              <a:solidFill>
                <a:srgbClr val="FFFFFF"/>
              </a:solidFill>
              <a:prstDash val="solid"/>
              <a:miter/>
            </a:ln>
          </p:spPr>
          <p:txBody>
            <a:bodyPr vert="horz" wrap="square" lIns="85688" tIns="74258" rIns="85688" bIns="74258"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1800" b="0" i="0" u="none" strike="noStrike" kern="1200" cap="none" spc="0" baseline="0">
                  <a:solidFill>
                    <a:srgbClr val="FFFFFF"/>
                  </a:solidFill>
                  <a:uFillTx/>
                  <a:latin typeface="Calibri"/>
                </a:rPr>
                <a:t>Art. 53</a:t>
              </a:r>
            </a:p>
          </p:txBody>
        </p:sp>
        <p:sp>
          <p:nvSpPr>
            <p:cNvPr id="9" name="Figura a mano libera 8"/>
            <p:cNvSpPr/>
            <p:nvPr/>
          </p:nvSpPr>
          <p:spPr>
            <a:xfrm>
              <a:off x="4701744" y="4533906"/>
              <a:ext cx="2785335" cy="1364641"/>
            </a:xfrm>
            <a:custGeom>
              <a:avLst/>
              <a:gdLst>
                <a:gd name="f0" fmla="val 10800000"/>
                <a:gd name="f1" fmla="val 5400000"/>
                <a:gd name="f2" fmla="val 180"/>
                <a:gd name="f3" fmla="val w"/>
                <a:gd name="f4" fmla="val h"/>
                <a:gd name="f5" fmla="val 0"/>
                <a:gd name="f6" fmla="val 2785337"/>
                <a:gd name="f7" fmla="val 1364639"/>
                <a:gd name="f8" fmla="val 136464"/>
                <a:gd name="f9" fmla="val 61097"/>
                <a:gd name="f10" fmla="val 2648873"/>
                <a:gd name="f11" fmla="val 2724240"/>
                <a:gd name="f12" fmla="val 1228175"/>
                <a:gd name="f13" fmla="val 1303542"/>
                <a:gd name="f14" fmla="+- 0 0 -90"/>
                <a:gd name="f15" fmla="*/ f3 1 2785337"/>
                <a:gd name="f16" fmla="*/ f4 1 1364639"/>
                <a:gd name="f17" fmla="+- f7 0 f5"/>
                <a:gd name="f18" fmla="+- f6 0 f5"/>
                <a:gd name="f19" fmla="*/ f14 f0 1"/>
                <a:gd name="f20" fmla="*/ f18 1 2785337"/>
                <a:gd name="f21" fmla="*/ f17 1 1364639"/>
                <a:gd name="f22" fmla="*/ 0 f18 1"/>
                <a:gd name="f23" fmla="*/ 136464 f17 1"/>
                <a:gd name="f24" fmla="*/ 136464 f18 1"/>
                <a:gd name="f25" fmla="*/ 0 f17 1"/>
                <a:gd name="f26" fmla="*/ 2648873 f18 1"/>
                <a:gd name="f27" fmla="*/ 2785337 f18 1"/>
                <a:gd name="f28" fmla="*/ 1228175 f17 1"/>
                <a:gd name="f29" fmla="*/ 1364639 f17 1"/>
                <a:gd name="f30" fmla="*/ f19 1 f2"/>
                <a:gd name="f31" fmla="*/ f22 1 2785337"/>
                <a:gd name="f32" fmla="*/ f23 1 1364639"/>
                <a:gd name="f33" fmla="*/ f24 1 2785337"/>
                <a:gd name="f34" fmla="*/ f25 1 1364639"/>
                <a:gd name="f35" fmla="*/ f26 1 2785337"/>
                <a:gd name="f36" fmla="*/ f27 1 2785337"/>
                <a:gd name="f37" fmla="*/ f28 1 1364639"/>
                <a:gd name="f38" fmla="*/ f29 1 1364639"/>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85337" h="1364639">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F81BD"/>
            </a:solidFill>
            <a:ln w="25402">
              <a:solidFill>
                <a:srgbClr val="FFFFFF"/>
              </a:solidFill>
              <a:prstDash val="solid"/>
              <a:miter/>
            </a:ln>
          </p:spPr>
          <p:txBody>
            <a:bodyPr vert="horz" wrap="square" lIns="85688" tIns="74258" rIns="85688" bIns="74258"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1800" b="0" i="0" u="none" strike="noStrike" kern="1200" cap="none" spc="0" baseline="0">
                  <a:solidFill>
                    <a:srgbClr val="FFFFFF"/>
                  </a:solidFill>
                  <a:uFillTx/>
                  <a:latin typeface="Calibri"/>
                </a:rPr>
                <a:t>Tous les citoyens sont tenus de contribuer aux dépenses publiques en raison de leur capacité de payer.</a:t>
              </a:r>
            </a:p>
          </p:txBody>
        </p:sp>
        <p:sp>
          <p:nvSpPr>
            <p:cNvPr id="10" name="Figura a mano libera 9"/>
            <p:cNvSpPr/>
            <p:nvPr/>
          </p:nvSpPr>
          <p:spPr>
            <a:xfrm>
              <a:off x="8097716" y="1600209"/>
              <a:ext cx="3481669" cy="4525959"/>
            </a:xfrm>
            <a:custGeom>
              <a:avLst/>
              <a:gdLst>
                <a:gd name="f0" fmla="val 10800000"/>
                <a:gd name="f1" fmla="val 5400000"/>
                <a:gd name="f2" fmla="val 180"/>
                <a:gd name="f3" fmla="val w"/>
                <a:gd name="f4" fmla="val h"/>
                <a:gd name="f5" fmla="val 0"/>
                <a:gd name="f6" fmla="val 3481671"/>
                <a:gd name="f7" fmla="val 4525963"/>
                <a:gd name="f8" fmla="val 348167"/>
                <a:gd name="f9" fmla="val 155880"/>
                <a:gd name="f10" fmla="val 3133504"/>
                <a:gd name="f11" fmla="val 3325791"/>
                <a:gd name="f12" fmla="val 4177796"/>
                <a:gd name="f13" fmla="val 4370083"/>
                <a:gd name="f14" fmla="+- 0 0 -90"/>
                <a:gd name="f15" fmla="*/ f3 1 3481671"/>
                <a:gd name="f16" fmla="*/ f4 1 4525963"/>
                <a:gd name="f17" fmla="+- f7 0 f5"/>
                <a:gd name="f18" fmla="+- f6 0 f5"/>
                <a:gd name="f19" fmla="*/ f14 f0 1"/>
                <a:gd name="f20" fmla="*/ f18 1 3481671"/>
                <a:gd name="f21" fmla="*/ f17 1 4525963"/>
                <a:gd name="f22" fmla="*/ 0 f18 1"/>
                <a:gd name="f23" fmla="*/ 348167 f17 1"/>
                <a:gd name="f24" fmla="*/ 348167 f18 1"/>
                <a:gd name="f25" fmla="*/ 0 f17 1"/>
                <a:gd name="f26" fmla="*/ 3133504 f18 1"/>
                <a:gd name="f27" fmla="*/ 3481671 f18 1"/>
                <a:gd name="f28" fmla="*/ 4177796 f17 1"/>
                <a:gd name="f29" fmla="*/ 4525963 f17 1"/>
                <a:gd name="f30" fmla="*/ f19 1 f2"/>
                <a:gd name="f31" fmla="*/ f22 1 3481671"/>
                <a:gd name="f32" fmla="*/ f23 1 4525963"/>
                <a:gd name="f33" fmla="*/ f24 1 3481671"/>
                <a:gd name="f34" fmla="*/ f25 1 4525963"/>
                <a:gd name="f35" fmla="*/ f26 1 3481671"/>
                <a:gd name="f36" fmla="*/ f27 1 3481671"/>
                <a:gd name="f37" fmla="*/ f28 1 4525963"/>
                <a:gd name="f38" fmla="*/ f29 1 4525963"/>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481671" h="4525963">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D0D8E8"/>
            </a:solidFill>
            <a:ln>
              <a:noFill/>
              <a:prstDash val="solid"/>
            </a:ln>
          </p:spPr>
          <p:txBody>
            <a:bodyPr vert="horz" wrap="square" lIns="144776" tIns="144776" rIns="144776" bIns="3312953" anchor="ctr" anchorCtr="1" compatLnSpc="1"/>
            <a:lstStyle/>
            <a:p>
              <a:pPr marL="0" marR="0" lvl="0" indent="0" algn="ctr" defTabSz="1689097" rtl="0" fontAlgn="auto" hangingPunct="1">
                <a:lnSpc>
                  <a:spcPct val="90000"/>
                </a:lnSpc>
                <a:spcBef>
                  <a:spcPts val="0"/>
                </a:spcBef>
                <a:spcAft>
                  <a:spcPts val="1600"/>
                </a:spcAft>
                <a:buNone/>
                <a:tabLst/>
                <a:defRPr sz="1800" b="0" i="0" u="none" strike="noStrike" kern="0" cap="none" spc="0" baseline="0">
                  <a:solidFill>
                    <a:srgbClr val="000000"/>
                  </a:solidFill>
                  <a:uFillTx/>
                </a:defRPr>
              </a:pPr>
              <a:r>
                <a:rPr lang="it-IT" sz="3800" b="0" i="0" u="none" strike="noStrike" kern="1200" cap="none" spc="0" baseline="0">
                  <a:solidFill>
                    <a:srgbClr val="000000"/>
                  </a:solidFill>
                  <a:uFillTx/>
                  <a:latin typeface="Calibri"/>
                </a:rPr>
                <a:t>Le respect des lois</a:t>
              </a:r>
            </a:p>
          </p:txBody>
        </p:sp>
        <p:sp>
          <p:nvSpPr>
            <p:cNvPr id="11" name="Figura a mano libera 10"/>
            <p:cNvSpPr/>
            <p:nvPr/>
          </p:nvSpPr>
          <p:spPr>
            <a:xfrm>
              <a:off x="8444538" y="2959318"/>
              <a:ext cx="2785335" cy="1364641"/>
            </a:xfrm>
            <a:custGeom>
              <a:avLst/>
              <a:gdLst>
                <a:gd name="f0" fmla="val 10800000"/>
                <a:gd name="f1" fmla="val 5400000"/>
                <a:gd name="f2" fmla="val 180"/>
                <a:gd name="f3" fmla="val w"/>
                <a:gd name="f4" fmla="val h"/>
                <a:gd name="f5" fmla="val 0"/>
                <a:gd name="f6" fmla="val 2785337"/>
                <a:gd name="f7" fmla="val 1364639"/>
                <a:gd name="f8" fmla="val 136464"/>
                <a:gd name="f9" fmla="val 61097"/>
                <a:gd name="f10" fmla="val 2648873"/>
                <a:gd name="f11" fmla="val 2724240"/>
                <a:gd name="f12" fmla="val 1228175"/>
                <a:gd name="f13" fmla="val 1303542"/>
                <a:gd name="f14" fmla="+- 0 0 -90"/>
                <a:gd name="f15" fmla="*/ f3 1 2785337"/>
                <a:gd name="f16" fmla="*/ f4 1 1364639"/>
                <a:gd name="f17" fmla="+- f7 0 f5"/>
                <a:gd name="f18" fmla="+- f6 0 f5"/>
                <a:gd name="f19" fmla="*/ f14 f0 1"/>
                <a:gd name="f20" fmla="*/ f18 1 2785337"/>
                <a:gd name="f21" fmla="*/ f17 1 1364639"/>
                <a:gd name="f22" fmla="*/ 0 f18 1"/>
                <a:gd name="f23" fmla="*/ 136464 f17 1"/>
                <a:gd name="f24" fmla="*/ 136464 f18 1"/>
                <a:gd name="f25" fmla="*/ 0 f17 1"/>
                <a:gd name="f26" fmla="*/ 2648873 f18 1"/>
                <a:gd name="f27" fmla="*/ 2785337 f18 1"/>
                <a:gd name="f28" fmla="*/ 1228175 f17 1"/>
                <a:gd name="f29" fmla="*/ 1364639 f17 1"/>
                <a:gd name="f30" fmla="*/ f19 1 f2"/>
                <a:gd name="f31" fmla="*/ f22 1 2785337"/>
                <a:gd name="f32" fmla="*/ f23 1 1364639"/>
                <a:gd name="f33" fmla="*/ f24 1 2785337"/>
                <a:gd name="f34" fmla="*/ f25 1 1364639"/>
                <a:gd name="f35" fmla="*/ f26 1 2785337"/>
                <a:gd name="f36" fmla="*/ f27 1 2785337"/>
                <a:gd name="f37" fmla="*/ f28 1 1364639"/>
                <a:gd name="f38" fmla="*/ f29 1 1364639"/>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85337" h="1364639">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F81BD"/>
            </a:solidFill>
            <a:ln w="25402">
              <a:solidFill>
                <a:srgbClr val="FFFFFF"/>
              </a:solidFill>
              <a:prstDash val="solid"/>
              <a:miter/>
            </a:ln>
          </p:spPr>
          <p:txBody>
            <a:bodyPr vert="horz" wrap="square" lIns="85688" tIns="74258" rIns="85688" bIns="74258"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1800" b="0" i="0" u="none" strike="noStrike" kern="1200" cap="none" spc="0" baseline="0">
                  <a:solidFill>
                    <a:srgbClr val="FFFFFF"/>
                  </a:solidFill>
                  <a:uFillTx/>
                  <a:latin typeface="Calibri"/>
                </a:rPr>
                <a:t>Art. 54</a:t>
              </a:r>
            </a:p>
          </p:txBody>
        </p:sp>
        <p:sp>
          <p:nvSpPr>
            <p:cNvPr id="12" name="Figura a mano libera 11"/>
            <p:cNvSpPr/>
            <p:nvPr/>
          </p:nvSpPr>
          <p:spPr>
            <a:xfrm>
              <a:off x="8444538" y="4533906"/>
              <a:ext cx="2785335" cy="1364641"/>
            </a:xfrm>
            <a:custGeom>
              <a:avLst/>
              <a:gdLst>
                <a:gd name="f0" fmla="val 10800000"/>
                <a:gd name="f1" fmla="val 5400000"/>
                <a:gd name="f2" fmla="val 180"/>
                <a:gd name="f3" fmla="val w"/>
                <a:gd name="f4" fmla="val h"/>
                <a:gd name="f5" fmla="val 0"/>
                <a:gd name="f6" fmla="val 2785337"/>
                <a:gd name="f7" fmla="val 1364639"/>
                <a:gd name="f8" fmla="val 136464"/>
                <a:gd name="f9" fmla="val 61097"/>
                <a:gd name="f10" fmla="val 2648873"/>
                <a:gd name="f11" fmla="val 2724240"/>
                <a:gd name="f12" fmla="val 1228175"/>
                <a:gd name="f13" fmla="val 1303542"/>
                <a:gd name="f14" fmla="+- 0 0 -90"/>
                <a:gd name="f15" fmla="*/ f3 1 2785337"/>
                <a:gd name="f16" fmla="*/ f4 1 1364639"/>
                <a:gd name="f17" fmla="+- f7 0 f5"/>
                <a:gd name="f18" fmla="+- f6 0 f5"/>
                <a:gd name="f19" fmla="*/ f14 f0 1"/>
                <a:gd name="f20" fmla="*/ f18 1 2785337"/>
                <a:gd name="f21" fmla="*/ f17 1 1364639"/>
                <a:gd name="f22" fmla="*/ 0 f18 1"/>
                <a:gd name="f23" fmla="*/ 136464 f17 1"/>
                <a:gd name="f24" fmla="*/ 136464 f18 1"/>
                <a:gd name="f25" fmla="*/ 0 f17 1"/>
                <a:gd name="f26" fmla="*/ 2648873 f18 1"/>
                <a:gd name="f27" fmla="*/ 2785337 f18 1"/>
                <a:gd name="f28" fmla="*/ 1228175 f17 1"/>
                <a:gd name="f29" fmla="*/ 1364639 f17 1"/>
                <a:gd name="f30" fmla="*/ f19 1 f2"/>
                <a:gd name="f31" fmla="*/ f22 1 2785337"/>
                <a:gd name="f32" fmla="*/ f23 1 1364639"/>
                <a:gd name="f33" fmla="*/ f24 1 2785337"/>
                <a:gd name="f34" fmla="*/ f25 1 1364639"/>
                <a:gd name="f35" fmla="*/ f26 1 2785337"/>
                <a:gd name="f36" fmla="*/ f27 1 2785337"/>
                <a:gd name="f37" fmla="*/ f28 1 1364639"/>
                <a:gd name="f38" fmla="*/ f29 1 1364639"/>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785337" h="1364639">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4F81BD"/>
            </a:solidFill>
            <a:ln w="25402">
              <a:solidFill>
                <a:srgbClr val="FFFFFF"/>
              </a:solidFill>
              <a:prstDash val="solid"/>
              <a:miter/>
            </a:ln>
          </p:spPr>
          <p:txBody>
            <a:bodyPr vert="horz" wrap="square" lIns="85688" tIns="74258" rIns="85688" bIns="74258"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it-IT" sz="1800" b="0" i="0" u="none" strike="noStrike" kern="1200" cap="none" spc="0" baseline="0">
                  <a:solidFill>
                    <a:srgbClr val="FFFFFF"/>
                  </a:solidFill>
                  <a:uFillTx/>
                  <a:latin typeface="Calibri"/>
                </a:rPr>
                <a:t>Tous les citoyens doivent être fidèles à la République.</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32">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405783" y="3212973"/>
            <a:ext cx="10687946" cy="4550246"/>
          </a:xfrm>
        </p:spPr>
        <p:txBody>
          <a:bodyPr/>
          <a:lstStyle/>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r>
              <a:rPr lang="it-IT" sz="100" b="1">
                <a:effectLst>
                  <a:outerShdw dist="38996" dir="5459597">
                    <a:srgbClr val="000000"/>
                  </a:outerShdw>
                </a:effectLst>
              </a:rPr>
              <a:t>IDFERG</a:t>
            </a: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100"/>
              </a:spcBef>
            </a:pPr>
            <a:endParaRPr lang="it-IT" sz="100" b="1">
              <a:effectLst>
                <a:outerShdw dist="38996" dir="5459597">
                  <a:srgbClr val="000000"/>
                </a:outerShdw>
              </a:effectLst>
            </a:endParaRPr>
          </a:p>
          <a:p>
            <a:pPr lvl="0">
              <a:lnSpc>
                <a:spcPct val="40000"/>
              </a:lnSpc>
              <a:spcBef>
                <a:spcPts val="200"/>
              </a:spcBef>
            </a:pPr>
            <a:endParaRPr lang="it-IT" sz="400" b="1">
              <a:effectLst>
                <a:outerShdw dist="38996" dir="5459597">
                  <a:srgbClr val="000000"/>
                </a:outerShdw>
              </a:effectLst>
            </a:endParaRPr>
          </a:p>
          <a:p>
            <a:pPr lvl="0">
              <a:lnSpc>
                <a:spcPct val="40000"/>
              </a:lnSpc>
              <a:spcBef>
                <a:spcPts val="200"/>
              </a:spcBef>
            </a:pPr>
            <a:endParaRPr lang="it-IT" sz="2800" b="1">
              <a:effectLst>
                <a:outerShdw dist="38996" dir="5459597">
                  <a:srgbClr val="000000"/>
                </a:outerShdw>
              </a:effectLst>
              <a:latin typeface="Century Gothic" pitchFamily="34"/>
            </a:endParaRPr>
          </a:p>
          <a:p>
            <a:pPr marL="0" lvl="0" indent="0">
              <a:lnSpc>
                <a:spcPct val="40000"/>
              </a:lnSpc>
              <a:spcBef>
                <a:spcPts val="500"/>
              </a:spcBef>
              <a:buNone/>
            </a:pPr>
            <a:r>
              <a:rPr lang="it-IT" sz="2800" b="1">
                <a:effectLst>
                  <a:outerShdw dist="38996" dir="5459597">
                    <a:srgbClr val="000000"/>
                  </a:outerShdw>
                </a:effectLst>
                <a:latin typeface="Century Gothic" pitchFamily="34"/>
              </a:rPr>
              <a:t>Le droit de vote consiste à exprimer sa volonté.</a:t>
            </a:r>
          </a:p>
          <a:p>
            <a:pPr marL="0" lvl="0" indent="0">
              <a:lnSpc>
                <a:spcPct val="40000"/>
              </a:lnSpc>
              <a:spcBef>
                <a:spcPts val="500"/>
              </a:spcBef>
              <a:buNone/>
            </a:pPr>
            <a:endParaRPr lang="it-IT" sz="2800" b="1">
              <a:effectLst>
                <a:outerShdw dist="38996" dir="5459597">
                  <a:srgbClr val="000000"/>
                </a:outerShdw>
              </a:effectLst>
              <a:latin typeface="Century Gothic" pitchFamily="34"/>
            </a:endParaRPr>
          </a:p>
          <a:p>
            <a:pPr marL="0" lvl="0" indent="0">
              <a:lnSpc>
                <a:spcPct val="40000"/>
              </a:lnSpc>
              <a:spcBef>
                <a:spcPts val="500"/>
              </a:spcBef>
              <a:buNone/>
            </a:pPr>
            <a:endParaRPr lang="it-IT" sz="2800" b="1">
              <a:effectLst>
                <a:outerShdw dist="38996" dir="5459597">
                  <a:srgbClr val="000000"/>
                </a:outerShdw>
              </a:effectLst>
              <a:latin typeface="Century Gothic" pitchFamily="34"/>
            </a:endParaRPr>
          </a:p>
          <a:p>
            <a:pPr marL="0" lvl="0" indent="0">
              <a:lnSpc>
                <a:spcPct val="40000"/>
              </a:lnSpc>
              <a:spcBef>
                <a:spcPts val="500"/>
              </a:spcBef>
              <a:buNone/>
            </a:pPr>
            <a:endParaRPr lang="it-IT" sz="2800" b="1">
              <a:effectLst>
                <a:outerShdw dist="38996" dir="5459597">
                  <a:srgbClr val="000000"/>
                </a:outerShdw>
              </a:effectLst>
              <a:latin typeface="Century Gothic" pitchFamily="34"/>
            </a:endParaRPr>
          </a:p>
          <a:p>
            <a:pPr marL="0" lvl="0" indent="0">
              <a:lnSpc>
                <a:spcPct val="40000"/>
              </a:lnSpc>
              <a:spcBef>
                <a:spcPts val="500"/>
              </a:spcBef>
              <a:buNone/>
            </a:pPr>
            <a:endParaRPr lang="it-IT" sz="2800" b="1">
              <a:effectLst>
                <a:outerShdw dist="38996" dir="5459597">
                  <a:srgbClr val="000000"/>
                </a:outerShdw>
              </a:effectLst>
              <a:latin typeface="Century Gothic" pitchFamily="34"/>
            </a:endParaRPr>
          </a:p>
          <a:p>
            <a:pPr marL="0" lvl="0" indent="0">
              <a:lnSpc>
                <a:spcPct val="40000"/>
              </a:lnSpc>
              <a:spcBef>
                <a:spcPts val="500"/>
              </a:spcBef>
              <a:buNone/>
            </a:pPr>
            <a:r>
              <a:rPr lang="it-IT" sz="2800" b="1">
                <a:effectLst>
                  <a:outerShdw dist="38996" dir="5459597">
                    <a:srgbClr val="000000"/>
                  </a:outerShdw>
                </a:effectLst>
                <a:latin typeface="Century Gothic" pitchFamily="34"/>
              </a:rPr>
              <a:t>Le vote n’est pas soulement un droit, mais c’est aussi un </a:t>
            </a:r>
          </a:p>
          <a:p>
            <a:pPr marL="0" lvl="0" indent="0">
              <a:lnSpc>
                <a:spcPct val="40000"/>
              </a:lnSpc>
              <a:spcBef>
                <a:spcPts val="500"/>
              </a:spcBef>
              <a:buNone/>
            </a:pPr>
            <a:endParaRPr lang="it-IT" sz="2800" b="1">
              <a:effectLst>
                <a:outerShdw dist="38996" dir="5459597">
                  <a:srgbClr val="000000"/>
                </a:outerShdw>
              </a:effectLst>
              <a:latin typeface="Century Gothic" pitchFamily="34"/>
            </a:endParaRPr>
          </a:p>
          <a:p>
            <a:pPr marL="0" lvl="0" indent="0">
              <a:lnSpc>
                <a:spcPct val="40000"/>
              </a:lnSpc>
              <a:spcBef>
                <a:spcPts val="500"/>
              </a:spcBef>
              <a:buNone/>
            </a:pPr>
            <a:r>
              <a:rPr lang="it-IT" sz="2800" b="1">
                <a:effectLst>
                  <a:outerShdw dist="38996" dir="5459597">
                    <a:srgbClr val="000000"/>
                  </a:outerShdw>
                </a:effectLst>
                <a:latin typeface="Century Gothic" pitchFamily="34"/>
              </a:rPr>
              <a:t>devoir civique. </a:t>
            </a:r>
          </a:p>
        </p:txBody>
      </p:sp>
      <p:sp>
        <p:nvSpPr>
          <p:cNvPr id="3" name="CasellaDiTesto 4"/>
          <p:cNvSpPr txBox="1"/>
          <p:nvPr/>
        </p:nvSpPr>
        <p:spPr>
          <a:xfrm>
            <a:off x="549792" y="188640"/>
            <a:ext cx="11089230" cy="1446553"/>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0" cap="none" spc="50" baseline="0">
                <a:solidFill>
                  <a:srgbClr val="000000"/>
                </a:solidFill>
                <a:effectLst>
                  <a:outerShdw blurRad="152400" dist="50804" dir="5400000">
                    <a:srgbClr val="000000"/>
                  </a:outerShdw>
                </a:effectLst>
                <a:uFillTx/>
                <a:latin typeface="Calibri"/>
              </a:rPr>
              <a:t>Démocratie et participation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400" b="1" i="0" u="none" strike="noStrike" kern="0" cap="none" spc="50" baseline="0">
                <a:solidFill>
                  <a:srgbClr val="FFFFFF"/>
                </a:solidFill>
                <a:effectLst>
                  <a:outerShdw blurRad="152400" dist="50804" dir="5400000">
                    <a:srgbClr val="000000"/>
                  </a:outerShdw>
                </a:effectLst>
                <a:uFillTx/>
                <a:latin typeface="Calibri"/>
              </a:rPr>
              <a:t>Le </a:t>
            </a:r>
            <a:r>
              <a:rPr lang="it-IT" sz="4400" b="1" i="0" u="none" strike="noStrike" kern="0" cap="none" spc="50" baseline="0">
                <a:solidFill>
                  <a:srgbClr val="FFFFFF"/>
                </a:solidFill>
                <a:effectLst>
                  <a:outerShdw blurRad="152400" dist="50804" dir="5400000">
                    <a:srgbClr val="000000"/>
                  </a:outerShdw>
                </a:effectLst>
                <a:uFillTx/>
                <a:latin typeface="Calibri"/>
                <a:hlinkClick r:id="rId3" action="ppaction://hlinksldjump"/>
              </a:rPr>
              <a:t>Vote</a:t>
            </a:r>
            <a:endParaRPr lang="it-IT" sz="4400" b="1" i="0" u="none" strike="noStrike" kern="1200" cap="none" spc="50" baseline="0">
              <a:solidFill>
                <a:srgbClr val="FFFFFF"/>
              </a:solidFill>
              <a:effectLst>
                <a:outerShdw blurRad="152400" dist="50804" dir="5400000">
                  <a:srgbClr val="000000"/>
                </a:outerShdw>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33">
    <p:bg>
      <p:bgPr>
        <a:blipFill>
          <a:blip r:embed="rId2" cstate="print">
            <a:alphaModFix amt="77000"/>
          </a:blip>
          <a:stretch>
            <a:fillRect/>
          </a:stretch>
        </a:blipFill>
        <a:effectLst/>
      </p:bgPr>
    </p:bg>
    <p:spTree>
      <p:nvGrpSpPr>
        <p:cNvPr id="1" name=""/>
        <p:cNvGrpSpPr/>
        <p:nvPr/>
      </p:nvGrpSpPr>
      <p:grpSpPr>
        <a:xfrm>
          <a:off x="0" y="0"/>
          <a:ext cx="0" cy="0"/>
          <a:chOff x="0" y="0"/>
          <a:chExt cx="0" cy="0"/>
        </a:xfrm>
      </p:grpSpPr>
      <p:sp>
        <p:nvSpPr>
          <p:cNvPr id="2" name="Titolo 1"/>
          <p:cNvSpPr txBox="1">
            <a:spLocks noGrp="1"/>
          </p:cNvSpPr>
          <p:nvPr>
            <p:ph type="ctrTitle"/>
          </p:nvPr>
        </p:nvSpPr>
        <p:spPr>
          <a:xfrm>
            <a:off x="621801" y="260649"/>
            <a:ext cx="10360499" cy="1470026"/>
          </a:xfrm>
        </p:spPr>
        <p:txBody>
          <a:bodyPr/>
          <a:lstStyle/>
          <a:p>
            <a:pPr lvl="0"/>
            <a:r>
              <a:rPr lang="it-IT" b="1">
                <a:effectLst>
                  <a:outerShdw blurRad="152400" dist="50799" dir="5039856">
                    <a:srgbClr val="9F7AD5"/>
                  </a:outerShdw>
                </a:effectLst>
                <a:latin typeface="Calibri"/>
              </a:rPr>
              <a:t>Démocratie et </a:t>
            </a:r>
            <a:r>
              <a:rPr lang="it-IT" b="1">
                <a:effectLst>
                  <a:outerShdw blurRad="152400" dist="50799" dir="5039856">
                    <a:srgbClr val="9F7AD5"/>
                  </a:outerShdw>
                </a:effectLst>
                <a:latin typeface="Calibri"/>
                <a:hlinkClick r:id="rId3" action="ppaction://hlinksldjump"/>
              </a:rPr>
              <a:t>participation</a:t>
            </a:r>
            <a:endParaRPr lang="it-IT" b="1">
              <a:effectLst>
                <a:outerShdw blurRad="152400" dist="50799" dir="5039856">
                  <a:srgbClr val="9F7AD5"/>
                </a:outerShdw>
              </a:effectLst>
              <a:latin typeface="Calibri"/>
            </a:endParaRPr>
          </a:p>
        </p:txBody>
      </p:sp>
      <p:sp>
        <p:nvSpPr>
          <p:cNvPr id="3" name="Sottotitolo 2"/>
          <p:cNvSpPr txBox="1">
            <a:spLocks noGrp="1"/>
          </p:cNvSpPr>
          <p:nvPr>
            <p:ph type="subTitle" idx="1"/>
          </p:nvPr>
        </p:nvSpPr>
        <p:spPr>
          <a:xfrm>
            <a:off x="477792" y="2132856"/>
            <a:ext cx="11085664" cy="2832719"/>
          </a:xfrm>
        </p:spPr>
        <p:txBody>
          <a:bodyPr/>
          <a:lstStyle/>
          <a:p>
            <a:pPr lvl="0">
              <a:lnSpc>
                <a:spcPct val="80000"/>
              </a:lnSpc>
            </a:pPr>
            <a:r>
              <a:rPr lang="it-IT" sz="2800" b="1" spc="50"/>
              <a:t>Ces dernières années le relation entre la démocratie et la participation politique a une place centrale dans le contexte de l’ Union européenne</a:t>
            </a:r>
          </a:p>
          <a:p>
            <a:pPr lvl="0">
              <a:lnSpc>
                <a:spcPct val="80000"/>
              </a:lnSpc>
            </a:pPr>
            <a:r>
              <a:rPr lang="it-IT" sz="2800" b="1" spc="50">
                <a:effectLst>
                  <a:innerShdw blurRad="63500" dist="50800" dir="13500000">
                    <a:prstClr val="black">
                      <a:alpha val="50000"/>
                    </a:prstClr>
                  </a:innerShdw>
                </a:effectLst>
              </a:rPr>
              <a:t>Les citoyens démontrent de nourrir un manque de confiance dans les institutions européennes et les politiques qu’elles adoptent, soulignant la faiblesse d’une procedure d’intégration qui a ignoré</a:t>
            </a:r>
          </a:p>
          <a:p>
            <a:pPr lvl="0">
              <a:lnSpc>
                <a:spcPct val="80000"/>
              </a:lnSpc>
            </a:pPr>
            <a:r>
              <a:rPr lang="it-IT" sz="2800" b="1" spc="50">
                <a:effectLst>
                  <a:innerShdw blurRad="63500" dist="50800" dir="13500000">
                    <a:prstClr val="black">
                      <a:alpha val="50000"/>
                    </a:prstClr>
                  </a:innerShdw>
                </a:effectLst>
              </a:rPr>
              <a:t> la dimension symbolique de la participation.</a:t>
            </a:r>
          </a:p>
          <a:p>
            <a:pPr lvl="0">
              <a:lnSpc>
                <a:spcPct val="80000"/>
              </a:lnSpc>
            </a:pPr>
            <a:r>
              <a:rPr lang="it-IT" sz="2800" b="1" spc="50">
                <a:effectLst>
                  <a:innerShdw blurRad="63500" dist="50800" dir="13500000">
                    <a:prstClr val="black">
                      <a:alpha val="50000"/>
                    </a:prstClr>
                  </a:innerShdw>
                </a:effectLst>
              </a:rPr>
              <a:t>La cause est raccordée aux parties et les politiciens qui dans leurs programmes ignorent ou traitent largement et alors en manière peu efficace les questions de jeunesse.</a:t>
            </a:r>
            <a:endParaRPr lang="fr-FR" sz="1400">
              <a:effectLst>
                <a:innerShdw blurRad="63500" dist="50800" dir="13500000">
                  <a:prstClr val="black">
                    <a:alpha val="50000"/>
                  </a:prstClr>
                </a:innerShdw>
              </a:effectLst>
            </a:endParaRPr>
          </a:p>
          <a:p>
            <a:pPr lvl="0">
              <a:lnSpc>
                <a:spcPct val="80000"/>
              </a:lnSpc>
              <a:spcBef>
                <a:spcPts val="300"/>
              </a:spcBef>
            </a:pPr>
            <a:endParaRPr lang="it-IT" sz="1400">
              <a:solidFill>
                <a:srgbClr val="FFFEFC"/>
              </a:solidFill>
              <a:effectLst>
                <a:innerShdw blurRad="63500" dist="50800" dir="13500000">
                  <a:prstClr val="black">
                    <a:alpha val="50000"/>
                  </a:prstClr>
                </a:innerShdw>
              </a:effectLst>
            </a:endParaRPr>
          </a:p>
          <a:p>
            <a:pPr lvl="0">
              <a:lnSpc>
                <a:spcPct val="80000"/>
              </a:lnSpc>
              <a:spcBef>
                <a:spcPts val="300"/>
              </a:spcBef>
            </a:pPr>
            <a:endParaRPr lang="it-IT" sz="1400"/>
          </a:p>
          <a:p>
            <a:pPr lvl="0">
              <a:lnSpc>
                <a:spcPct val="80000"/>
              </a:lnSpc>
              <a:spcBef>
                <a:spcPts val="300"/>
              </a:spcBef>
            </a:pPr>
            <a:endParaRPr lang="it-IT" sz="1400"/>
          </a:p>
          <a:p>
            <a:pPr lvl="0">
              <a:lnSpc>
                <a:spcPct val="80000"/>
              </a:lnSpc>
              <a:spcBef>
                <a:spcPts val="300"/>
              </a:spcBef>
            </a:pPr>
            <a:endParaRPr lang="it-IT" sz="1400"/>
          </a:p>
          <a:p>
            <a:pPr lvl="0">
              <a:lnSpc>
                <a:spcPct val="80000"/>
              </a:lnSpc>
            </a:pPr>
            <a:endParaRPr lang="it-IT"/>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name="Slide35">
    <p:bg>
      <p:bgPr>
        <a:solidFill>
          <a:srgbClr val="F2F2F2"/>
        </a:solid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527243" y="260649"/>
            <a:ext cx="10969947" cy="4526280"/>
          </a:xfrm>
        </p:spPr>
        <p:txBody>
          <a:bodyPr/>
          <a:lstStyle/>
          <a:p>
            <a:pPr lvl="0">
              <a:spcBef>
                <a:spcPts val="300"/>
              </a:spcBef>
              <a:buNone/>
            </a:pPr>
            <a:r>
              <a:rPr lang="it-IT" sz="1400" spc="50"/>
              <a:t> </a:t>
            </a:r>
            <a:r>
              <a:rPr lang="it-IT" sz="1400" spc="50">
                <a:latin typeface="Century Gothic" pitchFamily="34"/>
              </a:rPr>
              <a:t>     </a:t>
            </a:r>
            <a:r>
              <a:rPr lang="it-IT" sz="1400" b="1" spc="50">
                <a:latin typeface="Century Gothic" pitchFamily="34"/>
              </a:rPr>
              <a:t> L’absence de confiance, ensemble les programmes peu incisives, sont la cause de la perte d’ intérêt entre la jeunesse qui ne se sentent pas considérés par cette nouvelle façon de faire politique. En fait des étudiants qui vivent dans l’ Union européenne, les 72,4% n’a pas voté aux dernières élections européennes.</a:t>
            </a:r>
          </a:p>
          <a:p>
            <a:pPr lvl="0">
              <a:spcBef>
                <a:spcPts val="300"/>
              </a:spcBef>
              <a:buNone/>
            </a:pPr>
            <a:endParaRPr lang="it-IT" sz="1400" spc="50"/>
          </a:p>
        </p:txBody>
      </p:sp>
      <p:graphicFrame>
        <p:nvGraphicFramePr>
          <p:cNvPr id="3" name="Grafico 3"/>
          <p:cNvGraphicFramePr/>
          <p:nvPr/>
        </p:nvGraphicFramePr>
        <p:xfrm>
          <a:off x="431258" y="1412775"/>
          <a:ext cx="11230322" cy="518457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56">
    <p:bg>
      <p:bgPr>
        <a:gradFill>
          <a:gsLst>
            <a:gs pos="0">
              <a:srgbClr val="9AB5E4"/>
            </a:gs>
            <a:gs pos="100000">
              <a:srgbClr val="C2D1ED"/>
            </a:gs>
          </a:gsLst>
          <a:lin ang="5400000"/>
        </a:grad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0" y="1556793"/>
            <a:ext cx="4223366" cy="4519065"/>
          </a:xfrm>
        </p:spPr>
        <p:txBody>
          <a:bodyPr anchorCtr="1"/>
          <a:lstStyle/>
          <a:p>
            <a:pPr lvl="0" algn="ctr">
              <a:buNone/>
            </a:pPr>
            <a:r>
              <a:rPr lang="it-IT" sz="1500" i="1">
                <a:latin typeface="Century Gothic" pitchFamily="34"/>
              </a:rPr>
              <a:t>“Vorrei essere libero, libero come un uomo</a:t>
            </a:r>
          </a:p>
          <a:p>
            <a:pPr lvl="0" algn="ctr">
              <a:buNone/>
            </a:pPr>
            <a:r>
              <a:rPr lang="it-IT" sz="1500" i="1">
                <a:latin typeface="Century Gothic" pitchFamily="34"/>
              </a:rPr>
              <a:t>come un uomo che ha bisogno di spaziare con la propria fantasia</a:t>
            </a:r>
          </a:p>
          <a:p>
            <a:pPr lvl="0" algn="ctr">
              <a:buNone/>
            </a:pPr>
            <a:r>
              <a:rPr lang="it-IT" sz="1500" i="1">
                <a:latin typeface="Century Gothic" pitchFamily="34"/>
              </a:rPr>
              <a:t>e che trova questo spazio solamente nella sua democrazia</a:t>
            </a:r>
          </a:p>
          <a:p>
            <a:pPr lvl="0" algn="ctr">
              <a:buNone/>
            </a:pPr>
            <a:r>
              <a:rPr lang="it-IT" sz="1500" i="1">
                <a:latin typeface="Century Gothic" pitchFamily="34"/>
              </a:rPr>
              <a:t>che ha il diritto di votare e che passa la sua vita a delegare</a:t>
            </a:r>
          </a:p>
          <a:p>
            <a:pPr lvl="0" algn="ctr">
              <a:buNone/>
            </a:pPr>
            <a:r>
              <a:rPr lang="it-IT" sz="1500" i="1">
                <a:latin typeface="Century Gothic" pitchFamily="34"/>
              </a:rPr>
              <a:t>e nel farsi comandare ha trovato la sua nuova libertà.</a:t>
            </a:r>
          </a:p>
          <a:p>
            <a:pPr lvl="0" algn="ctr">
              <a:buNone/>
            </a:pPr>
            <a:r>
              <a:rPr lang="it-IT" sz="1500" i="1">
                <a:latin typeface="Century Gothic" pitchFamily="34"/>
              </a:rPr>
              <a:t>La libertà non è stare sopra un albero ,</a:t>
            </a:r>
          </a:p>
          <a:p>
            <a:pPr lvl="0" algn="ctr">
              <a:buNone/>
            </a:pPr>
            <a:r>
              <a:rPr lang="it-IT" sz="1500" i="1">
                <a:latin typeface="Century Gothic" pitchFamily="34"/>
              </a:rPr>
              <a:t>non è neanche avere un’opinione ,</a:t>
            </a:r>
          </a:p>
          <a:p>
            <a:pPr lvl="0" algn="ctr">
              <a:buNone/>
            </a:pPr>
            <a:r>
              <a:rPr lang="it-IT" sz="1500" i="1">
                <a:latin typeface="Century Gothic" pitchFamily="34"/>
              </a:rPr>
              <a:t>la libertà non è uno spazio libero</a:t>
            </a:r>
          </a:p>
          <a:p>
            <a:pPr lvl="0" algn="ctr">
              <a:buNone/>
            </a:pPr>
            <a:r>
              <a:rPr lang="it-IT" sz="1500" i="1">
                <a:latin typeface="Century Gothic" pitchFamily="34"/>
              </a:rPr>
              <a:t>libertà è PARTECIPAZIONE”</a:t>
            </a:r>
            <a:endParaRPr lang="it-IT" sz="1500">
              <a:latin typeface="Century Gothic" pitchFamily="34"/>
            </a:endParaRPr>
          </a:p>
        </p:txBody>
      </p:sp>
      <p:sp>
        <p:nvSpPr>
          <p:cNvPr id="3" name="Titolo 1"/>
          <p:cNvSpPr txBox="1">
            <a:spLocks noGrp="1"/>
          </p:cNvSpPr>
          <p:nvPr>
            <p:ph type="title"/>
          </p:nvPr>
        </p:nvSpPr>
        <p:spPr/>
        <p:txBody>
          <a:bodyPr/>
          <a:lstStyle/>
          <a:p>
            <a:pPr lvl="0"/>
            <a:r>
              <a:rPr lang="fr-FR" sz="3700"/>
              <a:t>Et maintenant, quelques lignes de la chanson..</a:t>
            </a:r>
            <a:endParaRPr lang="it-IT" sz="3700"/>
          </a:p>
        </p:txBody>
      </p:sp>
      <p:sp>
        <p:nvSpPr>
          <p:cNvPr id="4" name="CasellaDiTesto 4"/>
          <p:cNvSpPr txBox="1"/>
          <p:nvPr/>
        </p:nvSpPr>
        <p:spPr>
          <a:xfrm>
            <a:off x="4174702" y="1412775"/>
            <a:ext cx="3935413" cy="3323990"/>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500" b="0" i="1" u="none" strike="noStrike" kern="1200" cap="none" spc="0" baseline="0">
                <a:solidFill>
                  <a:srgbClr val="000000"/>
                </a:solidFill>
                <a:uFillTx/>
                <a:latin typeface="Century Gothic" pitchFamily="34"/>
              </a:rPr>
              <a:t>Je voudrais être libre, libre   comme un homme,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500" b="0" i="1" u="none" strike="noStrike" kern="1200" cap="none" spc="0" baseline="0">
                <a:solidFill>
                  <a:srgbClr val="000000"/>
                </a:solidFill>
                <a:uFillTx/>
                <a:latin typeface="Century Gothic" pitchFamily="34"/>
              </a:rPr>
              <a:t>   comme un homme qui a besoin de se déplacer avec leur    imagination,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500" b="0" i="1" u="none" strike="noStrike" kern="1200" cap="none" spc="0" baseline="0">
                <a:solidFill>
                  <a:srgbClr val="000000"/>
                </a:solidFill>
                <a:uFillTx/>
                <a:latin typeface="Century Gothic" pitchFamily="34"/>
              </a:rPr>
              <a:t>     et que cet espace est seulement dans  sa démocratie,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500" b="0" i="1" u="none" strike="noStrike" kern="1200" cap="none" spc="0" baseline="0">
                <a:solidFill>
                  <a:srgbClr val="000000"/>
                </a:solidFill>
                <a:uFillTx/>
                <a:latin typeface="Century Gothic" pitchFamily="34"/>
              </a:rPr>
              <a:t>  qui a le droit de voter et qui passe sa vie à déléguer,</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500" b="0" i="1" u="none" strike="noStrike" kern="1200" cap="none" spc="0" baseline="0">
                <a:solidFill>
                  <a:srgbClr val="000000"/>
                </a:solidFill>
                <a:uFillTx/>
                <a:latin typeface="Century Gothic" pitchFamily="34"/>
              </a:rPr>
              <a:t>  et à prendre le contrôle a trouvé sa nouvelle liberté.</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500" b="0" i="1" u="none" strike="noStrike" kern="1200" cap="none" spc="0" baseline="0">
                <a:solidFill>
                  <a:srgbClr val="000000"/>
                </a:solidFill>
                <a:uFillTx/>
                <a:latin typeface="Century Gothic" pitchFamily="34"/>
              </a:rPr>
              <a:t>  Liberté ne séjourne pas dans un arbre, même pas avoir une opinion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500" b="0" i="1" u="none" strike="noStrike" kern="1200" cap="none" spc="0" baseline="0">
                <a:solidFill>
                  <a:srgbClr val="000000"/>
                </a:solidFill>
                <a:uFillTx/>
                <a:latin typeface="Century Gothic" pitchFamily="34"/>
              </a:rPr>
              <a:t>  liberté ne soit pas un espace libre,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500" b="0" i="1" u="none" strike="noStrike" kern="1200" cap="none" spc="0" baseline="0">
                <a:solidFill>
                  <a:srgbClr val="000000"/>
                </a:solidFill>
                <a:uFillTx/>
                <a:latin typeface="Century Gothic" pitchFamily="34"/>
              </a:rPr>
              <a:t>  Liberté est participation »</a:t>
            </a:r>
            <a:endParaRPr lang="it-IT" sz="1500" b="0" i="1" u="none" strike="noStrike" kern="1200" cap="none" spc="0" baseline="0">
              <a:solidFill>
                <a:srgbClr val="000000"/>
              </a:solidFill>
              <a:uFillTx/>
              <a:latin typeface="Century Gothic" pitchFamily="34"/>
            </a:endParaRPr>
          </a:p>
        </p:txBody>
      </p:sp>
      <p:sp>
        <p:nvSpPr>
          <p:cNvPr id="5" name="CasellaDiTesto 5"/>
          <p:cNvSpPr txBox="1"/>
          <p:nvPr/>
        </p:nvSpPr>
        <p:spPr>
          <a:xfrm>
            <a:off x="8014121" y="1412775"/>
            <a:ext cx="3455481" cy="3323990"/>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I would like to be free, free as a man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as a man who needs to roam with their imagination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and that this space is only in its democracy</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  who has the right to vote and who spends his life to delegate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  and in taking control he has found his new freedom</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  Freedom is not staying in a tree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not even have an opinion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  freedom is not free space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0" i="0" u="none" strike="noStrike" kern="1200" cap="none" spc="0" baseline="0">
                <a:solidFill>
                  <a:srgbClr val="000000"/>
                </a:solidFill>
                <a:uFillTx/>
                <a:latin typeface="Century Gothic" pitchFamily="34"/>
              </a:rPr>
              <a:t>  Freedom is PARTICIPATION "</a:t>
            </a:r>
            <a:endParaRPr lang="it-IT" sz="1500" b="0" i="0" u="none" strike="noStrike" kern="1200" cap="none" spc="0" baseline="0">
              <a:solidFill>
                <a:srgbClr val="000000"/>
              </a:solidFill>
              <a:uFillTx/>
              <a:latin typeface="Century Gothic" pitchFamily="34"/>
            </a:endParaRPr>
          </a:p>
        </p:txBody>
      </p:sp>
      <p:sp>
        <p:nvSpPr>
          <p:cNvPr id="6" name="CasellaDiTesto 6"/>
          <p:cNvSpPr txBox="1"/>
          <p:nvPr/>
        </p:nvSpPr>
        <p:spPr>
          <a:xfrm>
            <a:off x="719212" y="6021287"/>
            <a:ext cx="4916472" cy="369335"/>
          </a:xfrm>
          <a:prstGeom prst="rect">
            <a:avLst/>
          </a:prstGeom>
          <a:noFill/>
          <a:ln>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1800" b="1" i="0" u="none" strike="noStrike" kern="1200" cap="none" spc="0" baseline="0">
                <a:solidFill>
                  <a:srgbClr val="000000"/>
                </a:solidFill>
                <a:effectLst>
                  <a:outerShdw dist="20323" dir="1799338">
                    <a:srgbClr val="000000"/>
                  </a:outerShdw>
                </a:effectLst>
                <a:uFillTx/>
                <a:latin typeface="Rockwell"/>
              </a:rPr>
              <a:t>“Libertà è partecipazione”  </a:t>
            </a:r>
            <a:r>
              <a:rPr lang="it-IT" sz="1800" b="0" i="0" u="none" strike="noStrike" kern="1200" cap="none" spc="0" baseline="0">
                <a:solidFill>
                  <a:srgbClr val="000000"/>
                </a:solidFill>
                <a:effectLst>
                  <a:outerShdw>
                    <a:srgbClr val="000000"/>
                  </a:outerShdw>
                </a:effectLst>
                <a:uFillTx/>
                <a:latin typeface="Rockwell"/>
              </a:rPr>
              <a:t>Giorgio Gaber</a:t>
            </a:r>
            <a:endParaRPr lang="it-IT" sz="1800" b="1" i="0" u="none" strike="noStrike" kern="1200" cap="none" spc="0" baseline="0">
              <a:solidFill>
                <a:srgbClr val="000000"/>
              </a:solidFill>
              <a:uFillTx/>
              <a:latin typeface="Rockwe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49">
    <p:bg>
      <p:bgPr>
        <a:blipFill>
          <a:blip r:embed="rId3" cstate="print">
            <a:alphaModFix amt="43000"/>
          </a:blip>
          <a:stretch>
            <a:fillRect/>
          </a:stretch>
        </a:blip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261765" y="4365107"/>
            <a:ext cx="11630783" cy="2346213"/>
          </a:xfrm>
        </p:spPr>
        <p:txBody>
          <a:bodyPr/>
          <a:lstStyle/>
          <a:p>
            <a:pPr lvl="0" algn="just">
              <a:lnSpc>
                <a:spcPct val="80000"/>
              </a:lnSpc>
              <a:buNone/>
            </a:pPr>
            <a:r>
              <a:rPr lang="it-IT" sz="1800"/>
              <a:t>     </a:t>
            </a:r>
            <a:r>
              <a:rPr lang="it-IT" sz="2800" b="1"/>
              <a:t>Le principe de légalité aujourd’hui représente la garantie maximale de liberté. Ce principe en fait impose à tous le plein respect de la loi, qui est le véritable instrument du peuple qui peut établir ou modifier directement ou indirectement les droits fondamentaux des citoyens et les règles de coexistence et de comportement.</a:t>
            </a:r>
          </a:p>
        </p:txBody>
      </p:sp>
      <p:sp>
        <p:nvSpPr>
          <p:cNvPr id="3" name="Rettangolo 4"/>
          <p:cNvSpPr/>
          <p:nvPr/>
        </p:nvSpPr>
        <p:spPr>
          <a:xfrm>
            <a:off x="621801" y="26014"/>
            <a:ext cx="10486896" cy="2031321"/>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7200" b="1" i="0" u="none" strike="noStrike" kern="1200" cap="none" spc="0" baseline="0">
                <a:solidFill>
                  <a:srgbClr val="000000"/>
                </a:solidFill>
                <a:effectLst>
                  <a:innerShdw blurRad="63500" dist="50800" dir="13500000">
                    <a:prstClr val="black">
                      <a:alpha val="50000"/>
                    </a:prstClr>
                  </a:innerShdw>
                </a:effectLst>
                <a:uFillTx/>
                <a:latin typeface="Calibri"/>
              </a:rPr>
              <a:t>Democratie et </a:t>
            </a:r>
            <a:r>
              <a:rPr lang="it-IT" sz="7200" b="1" i="0" u="none" strike="noStrike" kern="0" cap="none" spc="0" baseline="0">
                <a:solidFill>
                  <a:srgbClr val="000000"/>
                </a:solidFill>
                <a:effectLst>
                  <a:innerShdw blurRad="63500" dist="50800" dir="13500000">
                    <a:prstClr val="black">
                      <a:alpha val="50000"/>
                    </a:prstClr>
                  </a:innerShdw>
                </a:effectLst>
                <a:uFillTx/>
                <a:latin typeface="Calibri"/>
              </a:rPr>
              <a:t>L</a:t>
            </a:r>
            <a:r>
              <a:rPr lang="it-IT" sz="7200" b="1" i="0" u="none" strike="noStrike" kern="1200" cap="none" spc="0" baseline="0">
                <a:solidFill>
                  <a:srgbClr val="000000"/>
                </a:solidFill>
                <a:effectLst>
                  <a:innerShdw blurRad="63500" dist="50800" dir="13500000">
                    <a:prstClr val="black">
                      <a:alpha val="50000"/>
                    </a:prstClr>
                  </a:innerShdw>
                </a:effectLst>
                <a:uFillTx/>
                <a:latin typeface="Calibri"/>
              </a:rPr>
              <a:t>égalité</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5400" b="1" i="0" u="none" strike="noStrike" kern="0" cap="none" spc="0" baseline="0">
                <a:solidFill>
                  <a:srgbClr val="000000"/>
                </a:solidFill>
                <a:effectLst>
                  <a:innerShdw blurRad="63500" dist="50800" dir="13500000">
                    <a:prstClr val="black">
                      <a:alpha val="50000"/>
                    </a:prstClr>
                  </a:innerShdw>
                </a:effectLst>
                <a:uFillTx/>
                <a:latin typeface="Calibri"/>
              </a:rPr>
              <a:t>Le respect des lois</a:t>
            </a:r>
            <a:endParaRPr lang="it-IT" sz="5400" b="1" i="0" u="none" strike="noStrike" kern="1200" cap="none" spc="0" baseline="0">
              <a:solidFill>
                <a:srgbClr val="000000"/>
              </a:solidFill>
              <a:effectLst>
                <a:innerShdw blurRad="63500" dist="50800" dir="13500000">
                  <a:prstClr val="black">
                    <a:alpha val="50000"/>
                  </a:prstClr>
                </a:innerShdw>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50">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243843" y="320040"/>
            <a:ext cx="6642658" cy="2532897"/>
          </a:xfrm>
        </p:spPr>
        <p:txBody>
          <a:bodyPr/>
          <a:lstStyle/>
          <a:p>
            <a:pPr lvl="0">
              <a:lnSpc>
                <a:spcPct val="70000"/>
              </a:lnSpc>
              <a:spcBef>
                <a:spcPts val="500"/>
              </a:spcBef>
              <a:buNone/>
            </a:pPr>
            <a:r>
              <a:rPr lang="it-IT" sz="2400">
                <a:latin typeface="Century Gothic" pitchFamily="34"/>
              </a:rPr>
              <a:t>	</a:t>
            </a:r>
            <a:r>
              <a:rPr lang="it-IT" sz="3000">
                <a:latin typeface="Calibri Light"/>
              </a:rPr>
              <a:t>«Les lois sont les conditions par lesquelles des hommes indépendants et isolés se rassemblent en société, fatigués de vivre dans un état continu de guerre et de jouir d’une liberté rendue inutile par l’incertitude de la maintenir.»                                                          </a:t>
            </a:r>
            <a:r>
              <a:rPr lang="it-IT" sz="2400">
                <a:latin typeface="Calibri Light"/>
              </a:rPr>
              <a:t>(C. Beccaria)</a:t>
            </a:r>
          </a:p>
          <a:p>
            <a:pPr lvl="0">
              <a:lnSpc>
                <a:spcPct val="70000"/>
              </a:lnSpc>
              <a:spcBef>
                <a:spcPts val="500"/>
              </a:spcBef>
              <a:buNone/>
            </a:pPr>
            <a:r>
              <a:rPr lang="it-IT" sz="3000">
                <a:latin typeface="Calibri Light"/>
              </a:rPr>
              <a:t>            </a:t>
            </a:r>
          </a:p>
          <a:p>
            <a:pPr lvl="0">
              <a:lnSpc>
                <a:spcPct val="70000"/>
              </a:lnSpc>
              <a:spcBef>
                <a:spcPts val="500"/>
              </a:spcBef>
              <a:buNone/>
            </a:pPr>
            <a:r>
              <a:rPr lang="it-IT" sz="3000">
                <a:latin typeface="Calibri Light"/>
              </a:rPr>
              <a:t>                                 </a:t>
            </a:r>
            <a:endParaRPr lang="it-IT" sz="1900"/>
          </a:p>
          <a:p>
            <a:pPr lvl="0">
              <a:lnSpc>
                <a:spcPct val="70000"/>
              </a:lnSpc>
              <a:buNone/>
            </a:pPr>
            <a:endParaRPr lang="it-IT" sz="1700"/>
          </a:p>
        </p:txBody>
      </p:sp>
      <p:pic>
        <p:nvPicPr>
          <p:cNvPr id="3" name="Immagine 3"/>
          <p:cNvPicPr>
            <a:picLocks noChangeAspect="1"/>
          </p:cNvPicPr>
          <p:nvPr/>
        </p:nvPicPr>
        <p:blipFill>
          <a:blip r:embed="rId2" cstate="print"/>
          <a:stretch>
            <a:fillRect/>
          </a:stretch>
        </p:blipFill>
        <p:spPr>
          <a:xfrm>
            <a:off x="7235638" y="151452"/>
            <a:ext cx="4694328" cy="4298054"/>
          </a:xfrm>
          <a:prstGeom prst="rect">
            <a:avLst/>
          </a:prstGeom>
          <a:noFill/>
          <a:ln>
            <a:noFill/>
          </a:ln>
        </p:spPr>
      </p:pic>
      <p:sp>
        <p:nvSpPr>
          <p:cNvPr id="4" name="Rettangolo 4"/>
          <p:cNvSpPr/>
          <p:nvPr/>
        </p:nvSpPr>
        <p:spPr>
          <a:xfrm>
            <a:off x="3296101" y="4662013"/>
            <a:ext cx="7879083" cy="2317555"/>
          </a:xfrm>
          <a:prstGeom prst="rect">
            <a:avLst/>
          </a:prstGeom>
          <a:noFill/>
          <a:ln>
            <a:noFill/>
            <a:prstDash val="solid"/>
          </a:ln>
        </p:spPr>
        <p:txBody>
          <a:bodyPr vert="horz" wrap="square" lIns="91440" tIns="45720" rIns="91440" bIns="45720" anchor="t" anchorCtr="0" compatLnSpc="1">
            <a:spAutoFit/>
          </a:bodyPr>
          <a:lstStyle/>
          <a:p>
            <a:pPr marL="228526" marR="0" lvl="0" indent="-228526" algn="l" defTabSz="914125" rtl="0" fontAlgn="auto" hangingPunct="1">
              <a:lnSpc>
                <a:spcPct val="80000"/>
              </a:lnSpc>
              <a:spcBef>
                <a:spcPts val="500"/>
              </a:spcBef>
              <a:spcAft>
                <a:spcPts val="0"/>
              </a:spcAft>
              <a:buNone/>
              <a:tabLst/>
              <a:defRPr sz="1800" b="0" i="0" u="none" strike="noStrike" kern="0" cap="none" spc="0" baseline="0">
                <a:solidFill>
                  <a:srgbClr val="000000"/>
                </a:solidFill>
                <a:uFillTx/>
              </a:defRPr>
            </a:pPr>
            <a:r>
              <a:rPr lang="it-IT" sz="3000" b="0" i="0" u="none" strike="noStrike" kern="1200" cap="none" spc="0" baseline="0">
                <a:solidFill>
                  <a:srgbClr val="000000"/>
                </a:solidFill>
                <a:uFillTx/>
                <a:latin typeface="Calibri Light"/>
              </a:rPr>
              <a:t>   </a:t>
            </a:r>
            <a:r>
              <a:rPr lang="it-IT" sz="3000" b="0" i="0" u="none" strike="noStrike" kern="0" cap="none" spc="0" baseline="0">
                <a:solidFill>
                  <a:srgbClr val="000000"/>
                </a:solidFill>
                <a:uFillTx/>
                <a:latin typeface="Calibri Light"/>
              </a:rPr>
              <a:t>L</a:t>
            </a:r>
            <a:r>
              <a:rPr lang="it-IT" sz="3000" b="0" i="0" u="none" strike="noStrike" kern="1200" cap="none" spc="0" baseline="0">
                <a:solidFill>
                  <a:srgbClr val="000000"/>
                </a:solidFill>
                <a:uFillTx/>
                <a:latin typeface="Calibri Light"/>
              </a:rPr>
              <a:t>e respect de la loi, enseigne Socrate,  n’est pas finalisé à notre intérêt particulier: elle doit être respecté</a:t>
            </a:r>
            <a:r>
              <a:rPr lang="it-IT" sz="3000" b="0" i="0" u="none" strike="noStrike" kern="0" cap="none" spc="0" baseline="0">
                <a:solidFill>
                  <a:srgbClr val="000000"/>
                </a:solidFill>
                <a:uFillTx/>
                <a:latin typeface="Calibri Light"/>
              </a:rPr>
              <a:t>e </a:t>
            </a:r>
            <a:r>
              <a:rPr lang="it-IT" sz="3000" b="0" i="0" u="none" strike="noStrike" kern="1200" cap="none" spc="0" baseline="0">
                <a:solidFill>
                  <a:srgbClr val="000000"/>
                </a:solidFill>
                <a:uFillTx/>
                <a:latin typeface="Calibri Light"/>
              </a:rPr>
              <a:t>aussi quand nous la considérons injuste mais parallèlement est notre devoir faire tout pour la changer avec le consentement de l’autre.</a:t>
            </a:r>
          </a:p>
        </p:txBody>
      </p:sp>
      <p:pic>
        <p:nvPicPr>
          <p:cNvPr id="5" name="Immagine 5"/>
          <p:cNvPicPr>
            <a:picLocks noChangeAspect="1"/>
          </p:cNvPicPr>
          <p:nvPr/>
        </p:nvPicPr>
        <p:blipFill>
          <a:blip r:embed="rId3" cstate="print"/>
          <a:stretch>
            <a:fillRect/>
          </a:stretch>
        </p:blipFill>
        <p:spPr>
          <a:xfrm>
            <a:off x="188174" y="2708919"/>
            <a:ext cx="3818013" cy="196774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57">
    <p:bg>
      <p:bgPr>
        <a:blipFill>
          <a:blip r:embed="rId2" cstate="print">
            <a:alphaModFix amt="45000"/>
          </a:blip>
          <a:stretch>
            <a:fillRect/>
          </a:stretch>
        </a:blipFill>
        <a:effectLst/>
      </p:bgPr>
    </p:bg>
    <p:spTree>
      <p:nvGrpSpPr>
        <p:cNvPr id="1" name=""/>
        <p:cNvGrpSpPr/>
        <p:nvPr/>
      </p:nvGrpSpPr>
      <p:grpSpPr>
        <a:xfrm>
          <a:off x="0" y="0"/>
          <a:ext cx="0" cy="0"/>
          <a:chOff x="0" y="0"/>
          <a:chExt cx="0" cy="0"/>
        </a:xfrm>
      </p:grpSpPr>
      <p:sp>
        <p:nvSpPr>
          <p:cNvPr id="2" name="Titolo 1"/>
          <p:cNvSpPr txBox="1">
            <a:spLocks noGrp="1"/>
          </p:cNvSpPr>
          <p:nvPr>
            <p:ph type="ctrTitle"/>
          </p:nvPr>
        </p:nvSpPr>
        <p:spPr>
          <a:xfrm>
            <a:off x="167636" y="3648053"/>
            <a:ext cx="12188823" cy="2143143"/>
          </a:xfrm>
        </p:spPr>
        <p:txBody>
          <a:bodyPr/>
          <a:lstStyle/>
          <a:p>
            <a:pPr lvl="0"/>
            <a:r>
              <a:rPr lang="it-IT" sz="3500" b="1" i="1">
                <a:latin typeface="Century Gothic" pitchFamily="34"/>
              </a:rPr>
              <a:t>La Democrazia esiste laddove non c’è nessuno così ricco da comprare un altro e nessuno così povero da vendersi.</a:t>
            </a:r>
            <a:br>
              <a:rPr lang="it-IT" sz="3500" b="1" i="1">
                <a:latin typeface="Century Gothic" pitchFamily="34"/>
              </a:rPr>
            </a:br>
            <a:r>
              <a:rPr lang="it-IT" sz="3500" b="1" i="1">
                <a:latin typeface="Century Gothic" pitchFamily="34"/>
              </a:rPr>
              <a:t>(Jean-Jacques Rousseau)</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58">
    <p:bg>
      <p:bgPr>
        <a:solidFill>
          <a:srgbClr val="8EB4E3"/>
        </a:solidFill>
        <a:effectLst/>
      </p:bgPr>
    </p:bg>
    <p:spTree>
      <p:nvGrpSpPr>
        <p:cNvPr id="1" name=""/>
        <p:cNvGrpSpPr/>
        <p:nvPr/>
      </p:nvGrpSpPr>
      <p:grpSpPr>
        <a:xfrm>
          <a:off x="0" y="0"/>
          <a:ext cx="0" cy="0"/>
          <a:chOff x="0" y="0"/>
          <a:chExt cx="0" cy="0"/>
        </a:xfrm>
      </p:grpSpPr>
      <p:sp>
        <p:nvSpPr>
          <p:cNvPr id="2" name="CasellaDiTesto 3"/>
          <p:cNvSpPr txBox="1"/>
          <p:nvPr/>
        </p:nvSpPr>
        <p:spPr>
          <a:xfrm>
            <a:off x="190405" y="214289"/>
            <a:ext cx="11427101" cy="707882"/>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000" b="1" i="0" u="none" strike="noStrike" kern="1200" cap="none" spc="0" baseline="0">
                <a:solidFill>
                  <a:srgbClr val="000000"/>
                </a:solidFill>
                <a:uFillTx/>
                <a:latin typeface="Calibri"/>
              </a:rPr>
              <a:t>Démocratie et égalité</a:t>
            </a:r>
          </a:p>
        </p:txBody>
      </p:sp>
      <p:sp>
        <p:nvSpPr>
          <p:cNvPr id="3" name="Rettangolo 4"/>
          <p:cNvSpPr/>
          <p:nvPr/>
        </p:nvSpPr>
        <p:spPr>
          <a:xfrm>
            <a:off x="333774" y="1484784"/>
            <a:ext cx="6671892" cy="4401208"/>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400" b="0" i="1" u="none" strike="noStrike" kern="1200" cap="none" spc="0" baseline="0">
                <a:solidFill>
                  <a:srgbClr val="000000"/>
                </a:solidFill>
                <a:uFillTx/>
                <a:latin typeface="Calibri"/>
              </a:rPr>
              <a:t>« Tutti i cittadini hanno pari dignità sociale e sono eguali davanti alla legge, senza distinzione di sesso, di razza, di lingua, di religione, di opinioni politiche, di condizioni personali e sociali. E` compito della Repubblica rimuovere gli ostacoli di ordine economico e sociale, che, limitando di fatto la libertà e l'eguaglianza dei cittadini, impediscono il pieno sviluppo della persona umana e l'effettiva partecipazione di tutti i lavoratori all'organizzazione politica, economica e sociale del Paese</a:t>
            </a:r>
            <a:r>
              <a:rPr lang="it-IT" sz="3200" b="0" i="1" u="none" strike="noStrike" kern="1200" cap="none" spc="0" baseline="0">
                <a:solidFill>
                  <a:srgbClr val="000000"/>
                </a:solidFill>
                <a:uFillTx/>
                <a:latin typeface="Calibri"/>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3200" b="0" i="1" u="none" strike="noStrike" kern="1200" cap="none" spc="0" baseline="0">
                <a:solidFill>
                  <a:srgbClr val="000000"/>
                </a:solidFill>
                <a:uFillTx/>
                <a:latin typeface="Calibri"/>
              </a:rPr>
              <a:t>                                              (Art.3)</a:t>
            </a:r>
          </a:p>
        </p:txBody>
      </p:sp>
      <p:pic>
        <p:nvPicPr>
          <p:cNvPr id="4" name="Immagine 3"/>
          <p:cNvPicPr>
            <a:picLocks noChangeAspect="1"/>
          </p:cNvPicPr>
          <p:nvPr/>
        </p:nvPicPr>
        <p:blipFill>
          <a:blip r:embed="rId2" cstate="print"/>
          <a:stretch>
            <a:fillRect/>
          </a:stretch>
        </p:blipFill>
        <p:spPr>
          <a:xfrm>
            <a:off x="6985604" y="1628802"/>
            <a:ext cx="5098721" cy="3819119"/>
          </a:xfrm>
          <a:prstGeom prst="rect">
            <a:avLst/>
          </a:prstGeom>
          <a:noFill/>
          <a:ln>
            <a:noFill/>
          </a:ln>
        </p:spPr>
      </p:pic>
    </p:spTree>
  </p:cSld>
  <p:clrMapOvr>
    <a:masterClrMapping/>
  </p:clrMapOvr>
  <p:transition>
    <p:pull/>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name="Slide59">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CasellaDiTesto 4"/>
          <p:cNvSpPr txBox="1"/>
          <p:nvPr/>
        </p:nvSpPr>
        <p:spPr>
          <a:xfrm>
            <a:off x="1629918" y="348569"/>
            <a:ext cx="7998970" cy="923333"/>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5400" b="1" i="0" u="none" strike="noStrike" kern="1200" cap="none" spc="0" baseline="0">
                <a:solidFill>
                  <a:srgbClr val="FFFFFF"/>
                </a:solidFill>
                <a:uFillTx/>
                <a:latin typeface="Calibri"/>
              </a:rPr>
              <a:t>Démocratie et minorité </a:t>
            </a:r>
          </a:p>
        </p:txBody>
      </p:sp>
      <p:sp>
        <p:nvSpPr>
          <p:cNvPr id="3" name="CasellaDiTesto 5"/>
          <p:cNvSpPr txBox="1"/>
          <p:nvPr/>
        </p:nvSpPr>
        <p:spPr>
          <a:xfrm>
            <a:off x="5856576" y="2132856"/>
            <a:ext cx="6814492" cy="1569659"/>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3200" b="1" i="0" u="none" strike="noStrike" kern="1200" cap="none" spc="0" baseline="0">
                <a:solidFill>
                  <a:srgbClr val="FF0000"/>
                </a:solidFill>
                <a:uFillTx/>
                <a:latin typeface="Calibri"/>
              </a:rPr>
              <a:t>La Repubblica tutela con opposite norme le minoranze linguistiche  (Art.6)</a:t>
            </a:r>
          </a:p>
        </p:txBody>
      </p:sp>
      <p:sp>
        <p:nvSpPr>
          <p:cNvPr id="4" name="Rettangolo 6"/>
          <p:cNvSpPr/>
          <p:nvPr/>
        </p:nvSpPr>
        <p:spPr>
          <a:xfrm>
            <a:off x="5950393" y="4581518"/>
            <a:ext cx="6094411" cy="1569659"/>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3200" b="1" i="0" u="none" strike="noStrike" kern="1200" cap="none" spc="0" baseline="0">
                <a:solidFill>
                  <a:srgbClr val="FF0000"/>
                </a:solidFill>
                <a:uFillTx/>
                <a:latin typeface="Calibri"/>
              </a:rPr>
              <a:t>Tutte le confessioni religiose sono egualmente libere davanti alla legge  (Art.8)</a:t>
            </a:r>
          </a:p>
        </p:txBody>
      </p:sp>
      <p:sp>
        <p:nvSpPr>
          <p:cNvPr id="5" name="CasellaDiTesto 4"/>
          <p:cNvSpPr txBox="1"/>
          <p:nvPr/>
        </p:nvSpPr>
        <p:spPr>
          <a:xfrm>
            <a:off x="189756" y="2341622"/>
            <a:ext cx="4850800" cy="353943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800" b="1" i="1" u="none" strike="noStrike" kern="1200" cap="none" spc="0" baseline="0">
                <a:solidFill>
                  <a:srgbClr val="FF0000"/>
                </a:solidFill>
                <a:uFillTx/>
                <a:latin typeface="Calibri"/>
              </a:rPr>
              <a:t>« La tolleranza di quelli che hanno opinioni diverse è così consona al Vangelo e alla ragione, che sembra mostruoso che gli uomini siano ciechi in una luce così chiara.»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2800" b="1" i="1" u="none" strike="noStrike" kern="1200" cap="none" spc="0" baseline="0">
              <a:solidFill>
                <a:srgbClr val="FF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800" b="1" i="1" u="none" strike="noStrike" kern="1200" cap="none" spc="0" baseline="0">
                <a:solidFill>
                  <a:srgbClr val="FF0000"/>
                </a:solidFill>
                <a:uFillTx/>
                <a:latin typeface="Calibri"/>
              </a:rPr>
              <a:t>                                   J. Locke</a:t>
            </a:r>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name="Slide60">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1305744" y="4437107"/>
            <a:ext cx="9865361" cy="3697294"/>
          </a:xfrm>
        </p:spPr>
        <p:txBody>
          <a:bodyPr/>
          <a:lstStyle/>
          <a:p>
            <a:pPr lvl="0">
              <a:buNone/>
            </a:pPr>
            <a:r>
              <a:rPr lang="it-IT" sz="4000" i="1" dirty="0">
                <a:latin typeface="Century Gothic" pitchFamily="34"/>
              </a:rPr>
              <a:t> </a:t>
            </a:r>
            <a:r>
              <a:rPr lang="it-IT" sz="4000" i="1" dirty="0" smtClean="0">
                <a:latin typeface="Century Gothic" pitchFamily="34"/>
              </a:rPr>
              <a:t> </a:t>
            </a:r>
            <a:r>
              <a:rPr lang="it-IT" b="1" dirty="0" smtClean="0"/>
              <a:t>Tutti </a:t>
            </a:r>
            <a:r>
              <a:rPr lang="it-IT" b="1" dirty="0"/>
              <a:t>hanno diritto di manifestare liberamente il proprio pensiero con la parola, lo scritto e ogni altro mezzo di diffusione. La stampa non può essere soggetta ad autorizzazioni o censure.  (Art.21)</a:t>
            </a:r>
          </a:p>
          <a:p>
            <a:pPr lvl="0">
              <a:buNone/>
            </a:pPr>
            <a:endParaRPr lang="it-IT" dirty="0"/>
          </a:p>
        </p:txBody>
      </p:sp>
      <p:sp>
        <p:nvSpPr>
          <p:cNvPr id="3" name="Titolo 1"/>
          <p:cNvSpPr txBox="1">
            <a:spLocks noGrp="1"/>
          </p:cNvSpPr>
          <p:nvPr>
            <p:ph type="title"/>
          </p:nvPr>
        </p:nvSpPr>
        <p:spPr>
          <a:xfrm>
            <a:off x="3646142" y="2852937"/>
            <a:ext cx="5832646" cy="1325559"/>
          </a:xfrm>
        </p:spPr>
        <p:txBody>
          <a:bodyPr/>
          <a:lstStyle/>
          <a:p>
            <a:pPr lvl="0"/>
            <a:r>
              <a:rPr lang="it-IT" sz="5400" b="1">
                <a:latin typeface="Calibri"/>
              </a:rPr>
              <a:t>                Démocratie et </a:t>
            </a:r>
            <a:r>
              <a:rPr lang="it-IT" sz="5400" b="1">
                <a:latin typeface="Calibri"/>
                <a:hlinkClick r:id="rId2" action="ppaction://hlinksldjump"/>
              </a:rPr>
              <a:t>information</a:t>
            </a:r>
            <a:r>
              <a:rPr lang="it-IT" sz="5400" b="1">
                <a:latin typeface="Calibri"/>
              </a:rPr>
              <a:t/>
            </a:r>
            <a:br>
              <a:rPr lang="it-IT" sz="5400" b="1">
                <a:latin typeface="Calibri"/>
              </a:rPr>
            </a:br>
            <a:r>
              <a:rPr lang="it-IT" sz="5400" b="1">
                <a:latin typeface="Calibri"/>
              </a:rPr>
              <a:t>             </a:t>
            </a:r>
          </a:p>
        </p:txBody>
      </p:sp>
      <p:pic>
        <p:nvPicPr>
          <p:cNvPr id="4" name="Picture 8" descr="http://www.blitzquotidiano.it/wp/wp/wp-content/uploads/2015/02/liberta_stampa.jpg"/>
          <p:cNvPicPr>
            <a:picLocks noChangeAspect="1"/>
          </p:cNvPicPr>
          <p:nvPr/>
        </p:nvPicPr>
        <p:blipFill>
          <a:blip r:embed="rId3" cstate="print"/>
          <a:srcRect/>
          <a:stretch>
            <a:fillRect/>
          </a:stretch>
        </p:blipFill>
        <p:spPr>
          <a:xfrm>
            <a:off x="1413891" y="0"/>
            <a:ext cx="9361041" cy="2564901"/>
          </a:xfrm>
          <a:prstGeom prst="rect">
            <a:avLst/>
          </a:prstGeom>
          <a:noFill/>
          <a:ln>
            <a:noFill/>
          </a:ln>
          <a:effectLst>
            <a:outerShdw dir="16200000" algn="tl">
              <a:srgbClr val="000000">
                <a:alpha val="70000"/>
              </a:srgbClr>
            </a:outerShdw>
          </a:effectLst>
        </p:spPr>
      </p:pic>
    </p:spTree>
  </p:cSld>
  <p:clrMapOvr>
    <a:masterClrMapping/>
  </p:clrMapOvr>
  <p:transition>
    <p:wheel spokes="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name="Slide61">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261765" y="1556793"/>
            <a:ext cx="5544464" cy="4351336"/>
          </a:xfrm>
        </p:spPr>
        <p:txBody>
          <a:bodyPr/>
          <a:lstStyle/>
          <a:p>
            <a:pPr marL="0" lvl="0" indent="0">
              <a:buNone/>
            </a:pPr>
            <a:r>
              <a:rPr lang="en-US" b="1"/>
              <a:t>Unless wariness be used, as good almost kill a man as kill a good book; who kills a man kills a reasonable creature, God's image; but he who destroys a good book, kills reason itself, kills the image of God, as it were in the eye</a:t>
            </a:r>
            <a:br>
              <a:rPr lang="en-US" b="1"/>
            </a:br>
            <a:r>
              <a:rPr lang="en-US" b="1"/>
              <a:t/>
            </a:r>
            <a:br>
              <a:rPr lang="en-US" b="1"/>
            </a:br>
            <a:r>
              <a:rPr lang="en-US" b="1"/>
              <a:t>                               J.Milton </a:t>
            </a:r>
            <a:endParaRPr lang="it-IT"/>
          </a:p>
        </p:txBody>
      </p:sp>
      <p:pic>
        <p:nvPicPr>
          <p:cNvPr id="3" name="Immagine 4"/>
          <p:cNvPicPr>
            <a:picLocks noChangeAspect="1"/>
          </p:cNvPicPr>
          <p:nvPr/>
        </p:nvPicPr>
        <p:blipFill>
          <a:blip r:embed="rId2" cstate="print"/>
          <a:stretch>
            <a:fillRect/>
          </a:stretch>
        </p:blipFill>
        <p:spPr>
          <a:xfrm>
            <a:off x="5878384" y="1268757"/>
            <a:ext cx="5950393" cy="494117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name="Slide62">
    <p:bg>
      <p:bgPr>
        <a:blipFill>
          <a:blip r:embed="rId2" cstate="print">
            <a:alphaModFix amt="56000"/>
          </a:blip>
          <a:stretch>
            <a:fillRect/>
          </a:stretch>
        </a:blipFill>
        <a:effectLst/>
      </p:bgPr>
    </p:bg>
    <p:spTree>
      <p:nvGrpSpPr>
        <p:cNvPr id="1" name=""/>
        <p:cNvGrpSpPr/>
        <p:nvPr/>
      </p:nvGrpSpPr>
      <p:grpSpPr>
        <a:xfrm>
          <a:off x="0" y="0"/>
          <a:ext cx="0" cy="0"/>
          <a:chOff x="0" y="0"/>
          <a:chExt cx="0" cy="0"/>
        </a:xfrm>
      </p:grpSpPr>
      <p:sp>
        <p:nvSpPr>
          <p:cNvPr id="2" name="CasellaDiTesto 3"/>
          <p:cNvSpPr txBox="1"/>
          <p:nvPr/>
        </p:nvSpPr>
        <p:spPr>
          <a:xfrm>
            <a:off x="1197864" y="571481"/>
            <a:ext cx="9522589" cy="923333"/>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5400" b="1" i="0" u="none" strike="noStrike" kern="1200" cap="none" spc="0" baseline="0">
                <a:solidFill>
                  <a:srgbClr val="000000"/>
                </a:solidFill>
                <a:uFillTx/>
                <a:latin typeface="Calibri"/>
              </a:rPr>
              <a:t>Démocratie et </a:t>
            </a:r>
            <a:r>
              <a:rPr lang="it-IT" sz="5400" b="1" i="0" u="none" strike="noStrike" kern="1200" cap="none" spc="0" baseline="0">
                <a:solidFill>
                  <a:srgbClr val="000000"/>
                </a:solidFill>
                <a:uFillTx/>
                <a:latin typeface="Calibri"/>
                <a:hlinkClick r:id="rId3" action="ppaction://hlinksldjump"/>
              </a:rPr>
              <a:t>liberté</a:t>
            </a:r>
            <a:endParaRPr lang="it-IT" sz="5400" b="1" i="0" u="none" strike="noStrike" kern="1200" cap="none" spc="0" baseline="0">
              <a:solidFill>
                <a:srgbClr val="000000"/>
              </a:solidFill>
              <a:uFillTx/>
              <a:latin typeface="Calibri"/>
            </a:endParaRPr>
          </a:p>
        </p:txBody>
      </p:sp>
      <p:sp>
        <p:nvSpPr>
          <p:cNvPr id="3" name="Rettangolo 1"/>
          <p:cNvSpPr/>
          <p:nvPr/>
        </p:nvSpPr>
        <p:spPr>
          <a:xfrm>
            <a:off x="837828" y="1700811"/>
            <a:ext cx="10630914" cy="4524314"/>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400" b="0" i="1" u="none" strike="noStrike" kern="1200" cap="none" spc="0" baseline="0">
                <a:solidFill>
                  <a:srgbClr val="000000"/>
                </a:solidFill>
                <a:uFillTx/>
                <a:latin typeface="Calibri"/>
              </a:rPr>
              <a:t>«La libertà personale è inviolabile. Non è ammessa forma alcuna di detenzione, di ispezione o perquisizione personale, né qualsiasi altre restrizione della libertà personale, se non per atto motivato dall'autorità giudiziaria e nei soli casi e modi previsti dalla legge. In casi eccezionali di necessità ed urgenza, indicati tassativamente dalla legge, l'autorità di pubblica sicurezza può adottare provvedimenti provvisori, che devono essere comunicati entro quarantotto ore all'autorità giudiziaria e, se questa non li convalida nelle successive quarantotto ore, si intendono revocati e restano privi di ogni effetto. È punita ogni violenza fisica e morale sulle persone comunque sottoposte a restrizioni di libertà. La legge stabilisce i limiti massimi della carcerazione preventiva.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2400" b="0" i="1" u="none" strike="noStrike" kern="1200" cap="none" spc="0" baseline="0">
                <a:solidFill>
                  <a:srgbClr val="000000"/>
                </a:solidFill>
                <a:uFillTx/>
                <a:latin typeface="Calibri"/>
              </a:rPr>
              <a:t>                                                                                                                                              (Art.13)</a:t>
            </a: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name="Slide63">
    <p:bg>
      <p:bgPr>
        <a:blipFill>
          <a:blip r:embed="rId2" cstate="print">
            <a:alphaModFix amt="47000"/>
          </a:blip>
          <a:stretch>
            <a:fillRect/>
          </a:stretch>
        </a:blip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477792" y="1988838"/>
            <a:ext cx="10801194" cy="4351336"/>
          </a:xfrm>
        </p:spPr>
        <p:txBody>
          <a:bodyPr/>
          <a:lstStyle/>
          <a:p>
            <a:pPr marL="0" lvl="0" indent="0">
              <a:buNone/>
            </a:pPr>
            <a:r>
              <a:rPr lang="fr-FR" b="1"/>
              <a:t>"Si donc personne ne peut renoncer à la liberté de juger et d’opiner comme il veut, et si chacun est maître de ses propres pensées par un droit supérieur de Nature, on ne pourra jamais tenter dans un État, sans que la tentative ait le plus malheureux succès, de faire que des hommes, d’opinions diverses et opposées, ne disent cependant rien que d’après la prescription du souverain.(...)Ce gouvernement donc sera le plus violent, qui dénie à l’individu la liberté de dire et d’enseigner ce qu’il pense ; au contraire, un gouvernement est modéré quand cette liberté est accordée à l’individu."</a:t>
            </a:r>
          </a:p>
          <a:p>
            <a:pPr marL="0" lvl="0" indent="0">
              <a:buNone/>
            </a:pPr>
            <a:r>
              <a:rPr lang="it-IT" b="1"/>
              <a:t> </a:t>
            </a:r>
          </a:p>
          <a:p>
            <a:pPr marL="0" lvl="0" indent="0">
              <a:buNone/>
            </a:pPr>
            <a:r>
              <a:rPr lang="it-IT" b="1"/>
              <a:t>                                                                                           B.Spinoza</a:t>
            </a:r>
          </a:p>
          <a:p>
            <a:pPr marL="0" lvl="0" indent="0">
              <a:buNone/>
            </a:pPr>
            <a:endParaRPr lang="it-IT" b="1"/>
          </a:p>
          <a:p>
            <a:pPr marL="0" lvl="0" indent="0">
              <a:buNone/>
            </a:pPr>
            <a:endParaRPr lang="it-IT" b="1"/>
          </a:p>
          <a:p>
            <a:pPr marL="0" lvl="0" indent="0">
              <a:buNone/>
            </a:pPr>
            <a:endParaRPr lang="it-IT" b="1"/>
          </a:p>
          <a:p>
            <a:pPr marL="0" lvl="0" indent="0">
              <a:buNone/>
            </a:pPr>
            <a:endParaRPr lang="it-IT" b="1"/>
          </a:p>
          <a:p>
            <a:pPr marL="0" lvl="0" indent="0">
              <a:buNone/>
            </a:pPr>
            <a:endParaRPr lang="it-IT" b="1"/>
          </a:p>
          <a:p>
            <a:pPr marL="0" lvl="0" indent="0">
              <a:buNone/>
            </a:pPr>
            <a:r>
              <a:rPr lang="it-IT" b="1"/>
              <a:t>B. Spinoza</a:t>
            </a:r>
          </a:p>
        </p:txBody>
      </p:sp>
      <p:sp>
        <p:nvSpPr>
          <p:cNvPr id="3" name="CasellaDiTesto 3"/>
          <p:cNvSpPr txBox="1"/>
          <p:nvPr/>
        </p:nvSpPr>
        <p:spPr>
          <a:xfrm>
            <a:off x="549792" y="476667"/>
            <a:ext cx="8064898" cy="707882"/>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4000" b="1" i="0" u="none" strike="noStrike" kern="1200" cap="none" spc="0" baseline="0">
                <a:solidFill>
                  <a:srgbClr val="000000"/>
                </a:solidFill>
                <a:uFillTx/>
                <a:latin typeface="Calibri"/>
              </a:rPr>
              <a:t>Libertà di espressione e di pensiero</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name="Slide64">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Segnaposto contenuto 2"/>
          <p:cNvSpPr txBox="1">
            <a:spLocks noGrp="1"/>
          </p:cNvSpPr>
          <p:nvPr>
            <p:ph idx="1"/>
          </p:nvPr>
        </p:nvSpPr>
        <p:spPr>
          <a:xfrm>
            <a:off x="2447931" y="3284982"/>
            <a:ext cx="9770135" cy="2428893"/>
          </a:xfrm>
        </p:spPr>
        <p:txBody>
          <a:bodyPr/>
          <a:lstStyle/>
          <a:p>
            <a:pPr lvl="0">
              <a:buNone/>
            </a:pPr>
            <a:r>
              <a:rPr lang="it-IT" b="1" smtClean="0"/>
              <a:t>   La </a:t>
            </a:r>
            <a:r>
              <a:rPr lang="it-IT" b="1"/>
              <a:t>Repubblica riconosce e garantisce i diritti inviolabili dell'uomo, sia come singolo, sia nelle formazioni sociali ove si svolge la sua personalità, e richiede l'adempimento dei doveri inderogabili di solidarietà politica, economica e sociale.  </a:t>
            </a:r>
            <a:r>
              <a:rPr lang="it-IT" b="1" dirty="0"/>
              <a:t>(Art.2)</a:t>
            </a:r>
          </a:p>
        </p:txBody>
      </p:sp>
      <p:sp>
        <p:nvSpPr>
          <p:cNvPr id="3" name="Titolo 1"/>
          <p:cNvSpPr txBox="1">
            <a:spLocks noGrp="1"/>
          </p:cNvSpPr>
          <p:nvPr>
            <p:ph type="title"/>
          </p:nvPr>
        </p:nvSpPr>
        <p:spPr>
          <a:xfrm>
            <a:off x="761768" y="500039"/>
            <a:ext cx="10969947" cy="1143000"/>
          </a:xfrm>
        </p:spPr>
        <p:txBody>
          <a:bodyPr/>
          <a:lstStyle/>
          <a:p>
            <a:pPr lvl="0"/>
            <a:r>
              <a:rPr lang="it-IT" sz="6600" b="1">
                <a:latin typeface="Calibri"/>
              </a:rPr>
              <a:t>Démocratie et solidarité </a:t>
            </a:r>
          </a:p>
        </p:txBody>
      </p:sp>
    </p:spTree>
  </p:cSld>
  <p:clrMapOvr>
    <a:masterClrMapping/>
  </p:clrMapOvr>
  <p:transition>
    <p:randomBa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name="Slide66">
    <p:bg>
      <p:bgPr>
        <a:gradFill>
          <a:gsLst>
            <a:gs pos="0">
              <a:srgbClr val="FFFFFF"/>
            </a:gs>
            <a:gs pos="100000">
              <a:srgbClr val="F7FAFD"/>
            </a:gs>
          </a:gsLst>
          <a:lin ang="5400000"/>
        </a:gradFill>
        <a:effectLst/>
      </p:bgPr>
    </p:bg>
    <p:spTree>
      <p:nvGrpSpPr>
        <p:cNvPr id="1" name=""/>
        <p:cNvGrpSpPr/>
        <p:nvPr/>
      </p:nvGrpSpPr>
      <p:grpSpPr>
        <a:xfrm>
          <a:off x="0" y="0"/>
          <a:ext cx="0" cy="0"/>
          <a:chOff x="0" y="0"/>
          <a:chExt cx="0" cy="0"/>
        </a:xfrm>
      </p:grpSpPr>
      <p:sp>
        <p:nvSpPr>
          <p:cNvPr id="2" name="Titolo 1"/>
          <p:cNvSpPr txBox="1">
            <a:spLocks noGrp="1"/>
          </p:cNvSpPr>
          <p:nvPr>
            <p:ph type="title"/>
          </p:nvPr>
        </p:nvSpPr>
        <p:spPr/>
        <p:txBody>
          <a:bodyPr/>
          <a:lstStyle/>
          <a:p>
            <a:pPr lvl="0"/>
            <a:r>
              <a:rPr lang="it-IT" sz="4400" b="1" i="1"/>
              <a:t>Le Président de la République</a:t>
            </a:r>
          </a:p>
        </p:txBody>
      </p:sp>
      <p:pic>
        <p:nvPicPr>
          <p:cNvPr id="3" name="Picture 2" descr="http://www.tribunaitalia.it/wp-content/uploads/2015/01/camera_b_img24.jpg"/>
          <p:cNvPicPr>
            <a:picLocks noGrp="1" noChangeAspect="1"/>
          </p:cNvPicPr>
          <p:nvPr>
            <p:ph idx="1"/>
          </p:nvPr>
        </p:nvPicPr>
        <p:blipFill>
          <a:blip r:embed="rId2" cstate="print"/>
          <a:srcRect/>
          <a:stretch>
            <a:fillRect/>
          </a:stretch>
        </p:blipFill>
        <p:spPr>
          <a:xfrm>
            <a:off x="7574505" y="176735"/>
            <a:ext cx="4464987" cy="4351336"/>
          </a:xfrm>
        </p:spPr>
      </p:pic>
      <p:sp>
        <p:nvSpPr>
          <p:cNvPr id="4" name="CasellaDiTesto 3"/>
          <p:cNvSpPr txBox="1"/>
          <p:nvPr/>
        </p:nvSpPr>
        <p:spPr>
          <a:xfrm>
            <a:off x="261764" y="1700808"/>
            <a:ext cx="7574505" cy="1631216"/>
          </a:xfrm>
          <a:prstGeom prst="rect">
            <a:avLst/>
          </a:prstGeom>
          <a:noFill/>
          <a:ln>
            <a:noFill/>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fr-FR" sz="2000" dirty="0" smtClean="0"/>
              <a:t>Le Président de la République représente «l’unité national» (art. 87), il a une fonction de garantie pour tous , c’est juge impartial dans la confrontation démocratique et de ses règles; il est élu par le Parlement en </a:t>
            </a:r>
            <a:r>
              <a:rPr lang="fr-FR" sz="2000" dirty="0" err="1" smtClean="0"/>
              <a:t>scéance</a:t>
            </a:r>
            <a:r>
              <a:rPr lang="fr-FR" sz="2000" dirty="0" smtClean="0"/>
              <a:t> commune et par quelques représentants des conseils régionaux .</a:t>
            </a:r>
            <a:endParaRPr lang="it-IT" sz="2000" b="0" i="0" u="none" strike="noStrike" kern="1200" cap="none" spc="0" baseline="0" dirty="0">
              <a:solidFill>
                <a:srgbClr val="000000"/>
              </a:solidFill>
              <a:uFillTx/>
              <a:latin typeface="Calibri"/>
            </a:endParaRPr>
          </a:p>
        </p:txBody>
      </p:sp>
      <p:sp>
        <p:nvSpPr>
          <p:cNvPr id="5" name="CasellaDiTesto 4"/>
          <p:cNvSpPr txBox="1"/>
          <p:nvPr/>
        </p:nvSpPr>
        <p:spPr>
          <a:xfrm>
            <a:off x="333772" y="3861048"/>
            <a:ext cx="9505056" cy="2431435"/>
          </a:xfrm>
          <a:prstGeom prst="rect">
            <a:avLst/>
          </a:prstGeom>
          <a:noFill/>
          <a:ln>
            <a:noFill/>
          </a:ln>
        </p:spPr>
        <p:txBody>
          <a:bodyPr vert="horz" wrap="square" lIns="91440" tIns="45720" rIns="91440" bIns="45720" anchor="t" anchorCtr="0" compatLnSpc="1">
            <a:spAutoFit/>
          </a:bodyPr>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3200" dirty="0" smtClean="0">
                <a:solidFill>
                  <a:srgbClr val="000000"/>
                </a:solidFill>
                <a:latin typeface="Calibri"/>
              </a:rPr>
              <a:t>  LES</a:t>
            </a:r>
            <a:r>
              <a:rPr lang="it-IT" sz="3200" b="0" i="0" u="none" strike="noStrike" kern="1200" cap="none" spc="0" baseline="0" dirty="0" smtClean="0">
                <a:solidFill>
                  <a:srgbClr val="000000"/>
                </a:solidFill>
                <a:uFillTx/>
                <a:latin typeface="Calibri"/>
              </a:rPr>
              <a:t> POUVOIRS</a:t>
            </a:r>
            <a:r>
              <a:rPr lang="it-IT" sz="2400" b="0" i="0" u="none" strike="noStrike" kern="1200" cap="none" spc="0" baseline="0" dirty="0" smtClean="0">
                <a:solidFill>
                  <a:srgbClr val="000000"/>
                </a:solidFill>
                <a:uFillTx/>
                <a:latin typeface="Calibri"/>
              </a:rPr>
              <a:t>:</a:t>
            </a:r>
            <a:endParaRPr lang="it-IT" sz="2400" b="0" i="0" u="none" strike="noStrike" kern="1200" cap="none" spc="0" baseline="0" dirty="0">
              <a:solidFill>
                <a:srgbClr val="000000"/>
              </a:solidFill>
              <a:uFillTx/>
              <a:latin typeface="Calibri"/>
            </a:endParaRPr>
          </a:p>
          <a:p>
            <a:r>
              <a:rPr lang="it-IT" sz="2400" b="0" i="0" u="none" strike="noStrike" kern="1200" cap="none" spc="0" baseline="0" dirty="0" smtClean="0">
                <a:solidFill>
                  <a:srgbClr val="000000"/>
                </a:solidFill>
                <a:uFillTx/>
                <a:latin typeface="Calibri"/>
              </a:rPr>
              <a:t>-</a:t>
            </a:r>
            <a:r>
              <a:rPr lang="it-IT" sz="2400" b="0" i="0" u="none" strike="noStrike" kern="1200" cap="none" spc="0" dirty="0" smtClean="0">
                <a:solidFill>
                  <a:srgbClr val="000000"/>
                </a:solidFill>
                <a:uFillTx/>
                <a:latin typeface="Calibri"/>
              </a:rPr>
              <a:t> </a:t>
            </a:r>
            <a:r>
              <a:rPr lang="en-US" sz="2400" dirty="0" smtClean="0"/>
              <a:t>Il </a:t>
            </a:r>
            <a:r>
              <a:rPr lang="en-US" sz="2400" dirty="0" err="1" smtClean="0"/>
              <a:t>nomme</a:t>
            </a:r>
            <a:r>
              <a:rPr lang="en-US" sz="2400" dirty="0" smtClean="0"/>
              <a:t> le </a:t>
            </a:r>
            <a:r>
              <a:rPr lang="en-US" sz="2400" dirty="0" err="1" smtClean="0"/>
              <a:t>Président</a:t>
            </a:r>
            <a:r>
              <a:rPr lang="en-US" sz="2400" dirty="0" smtClean="0"/>
              <a:t> du </a:t>
            </a:r>
            <a:r>
              <a:rPr lang="en-US" sz="2400" dirty="0" err="1" smtClean="0"/>
              <a:t>Conseils</a:t>
            </a:r>
            <a:r>
              <a:rPr lang="en-US" sz="2400" dirty="0" smtClean="0"/>
              <a:t> des </a:t>
            </a:r>
            <a:r>
              <a:rPr lang="en-US" sz="2400" dirty="0" err="1" smtClean="0"/>
              <a:t>Ministres</a:t>
            </a:r>
            <a:r>
              <a:rPr lang="en-US" sz="2400" dirty="0" smtClean="0"/>
              <a:t>;</a:t>
            </a:r>
            <a:endParaRPr lang="it-IT" sz="2400" dirty="0" smtClean="0"/>
          </a:p>
          <a:p>
            <a:r>
              <a:rPr lang="en-US" sz="2400" dirty="0" smtClean="0"/>
              <a:t>- Il </a:t>
            </a:r>
            <a:r>
              <a:rPr lang="en-US" sz="2400" dirty="0" err="1" smtClean="0"/>
              <a:t>peut</a:t>
            </a:r>
            <a:r>
              <a:rPr lang="en-US" sz="2400" dirty="0" smtClean="0"/>
              <a:t>   </a:t>
            </a:r>
            <a:r>
              <a:rPr lang="en-US" sz="2400" dirty="0" err="1" smtClean="0"/>
              <a:t>dissoudre</a:t>
            </a:r>
            <a:r>
              <a:rPr lang="en-US" sz="2400" dirty="0" smtClean="0"/>
              <a:t>  le </a:t>
            </a:r>
            <a:r>
              <a:rPr lang="en-US" sz="2400" dirty="0" err="1" smtClean="0"/>
              <a:t>Parlement</a:t>
            </a:r>
            <a:r>
              <a:rPr lang="en-US" sz="2400" dirty="0" smtClean="0"/>
              <a:t> et </a:t>
            </a:r>
            <a:r>
              <a:rPr lang="en-US" sz="2400" dirty="0" err="1" smtClean="0"/>
              <a:t>convoquer</a:t>
            </a:r>
            <a:r>
              <a:rPr lang="en-US" sz="2400" dirty="0" smtClean="0"/>
              <a:t> des </a:t>
            </a:r>
            <a:r>
              <a:rPr lang="en-US" sz="2400" dirty="0" err="1" smtClean="0"/>
              <a:t>nouvelles</a:t>
            </a:r>
            <a:r>
              <a:rPr lang="en-US" sz="2400" dirty="0" smtClean="0"/>
              <a:t>    </a:t>
            </a:r>
            <a:r>
              <a:rPr lang="en-US" sz="2400" dirty="0" err="1" smtClean="0"/>
              <a:t>élections</a:t>
            </a:r>
            <a:r>
              <a:rPr lang="en-US" sz="2400" dirty="0" smtClean="0"/>
              <a:t>;</a:t>
            </a:r>
            <a:endParaRPr lang="it-IT" sz="2400" dirty="0" smtClean="0"/>
          </a:p>
          <a:p>
            <a:r>
              <a:rPr lang="en-US" sz="2400" dirty="0" smtClean="0"/>
              <a:t>- Il </a:t>
            </a:r>
            <a:r>
              <a:rPr lang="en-US" sz="2400" dirty="0" err="1" smtClean="0"/>
              <a:t>promulgue</a:t>
            </a:r>
            <a:r>
              <a:rPr lang="en-US" sz="2400" dirty="0" smtClean="0"/>
              <a:t> les </a:t>
            </a:r>
            <a:r>
              <a:rPr lang="en-US" sz="2400" dirty="0" err="1" smtClean="0"/>
              <a:t>lois</a:t>
            </a:r>
            <a:r>
              <a:rPr lang="en-US" sz="2400" dirty="0" smtClean="0"/>
              <a:t> </a:t>
            </a:r>
            <a:r>
              <a:rPr lang="en-US" sz="2400" dirty="0" err="1" smtClean="0"/>
              <a:t>approuvées</a:t>
            </a:r>
            <a:r>
              <a:rPr lang="en-US" sz="2400" dirty="0" smtClean="0"/>
              <a:t> par le </a:t>
            </a:r>
            <a:r>
              <a:rPr lang="en-US" sz="2400" dirty="0" err="1" smtClean="0"/>
              <a:t>Parlement</a:t>
            </a:r>
            <a:r>
              <a:rPr lang="en-US" sz="2400" dirty="0" smtClean="0"/>
              <a:t>;</a:t>
            </a:r>
            <a:endParaRPr lang="it-IT" sz="2400" dirty="0" smtClean="0"/>
          </a:p>
          <a:p>
            <a:r>
              <a:rPr lang="it-IT" sz="2400" dirty="0" smtClean="0"/>
              <a:t>- Il préside le </a:t>
            </a:r>
            <a:r>
              <a:rPr lang="it-IT" sz="2400" dirty="0" err="1" smtClean="0"/>
              <a:t>Conseil</a:t>
            </a:r>
            <a:r>
              <a:rPr lang="it-IT" sz="2400" dirty="0" smtClean="0"/>
              <a:t> </a:t>
            </a:r>
            <a:r>
              <a:rPr lang="it-IT" sz="2400" dirty="0" err="1" smtClean="0"/>
              <a:t>Supérieur</a:t>
            </a:r>
            <a:r>
              <a:rPr lang="it-IT" sz="2400" dirty="0" smtClean="0"/>
              <a:t> de la Magistrature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it-IT" sz="2400" b="0" i="0" u="none" strike="noStrike" kern="1200" cap="none" spc="0" baseline="0" dirty="0">
              <a:solidFill>
                <a:srgbClr val="000000"/>
              </a:solidFill>
              <a:uFillTx/>
              <a:latin typeface="Calibri"/>
            </a:endParaRPr>
          </a:p>
        </p:txBody>
      </p:sp>
      <p:sp>
        <p:nvSpPr>
          <p:cNvPr id="6" name="Rettangolo 5">
            <a:hlinkClick r:id="rId3" action="ppaction://hlinksldjump"/>
          </p:cNvPr>
          <p:cNvSpPr/>
          <p:nvPr/>
        </p:nvSpPr>
        <p:spPr>
          <a:xfrm>
            <a:off x="11062964" y="5661248"/>
            <a:ext cx="79208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2000"/>
            <a:lum/>
          </a:blip>
          <a:srcRect/>
          <a:stretch>
            <a:fillRect t="-19000" b="-19000"/>
          </a:stretch>
        </a:blipFill>
        <a:effectLst/>
      </p:bgPr>
    </p:bg>
    <p:spTree>
      <p:nvGrpSpPr>
        <p:cNvPr id="1" name=""/>
        <p:cNvGrpSpPr/>
        <p:nvPr/>
      </p:nvGrpSpPr>
      <p:grpSpPr>
        <a:xfrm>
          <a:off x="0" y="0"/>
          <a:ext cx="0" cy="0"/>
          <a:chOff x="0" y="0"/>
          <a:chExt cx="0" cy="0"/>
        </a:xfrm>
      </p:grpSpPr>
      <p:sp>
        <p:nvSpPr>
          <p:cNvPr id="2" name="Titolo 1"/>
          <p:cNvSpPr txBox="1">
            <a:spLocks noGrp="1"/>
          </p:cNvSpPr>
          <p:nvPr>
            <p:ph type="title"/>
          </p:nvPr>
        </p:nvSpPr>
        <p:spPr>
          <a:xfrm>
            <a:off x="3790160" y="260649"/>
            <a:ext cx="10512865" cy="1325559"/>
          </a:xfrm>
        </p:spPr>
        <p:txBody>
          <a:bodyPr/>
          <a:lstStyle/>
          <a:p>
            <a:pPr lvl="0"/>
            <a:r>
              <a:rPr lang="it-IT" sz="6000" b="1"/>
              <a:t>Karl Popper</a:t>
            </a:r>
          </a:p>
        </p:txBody>
      </p:sp>
      <p:sp>
        <p:nvSpPr>
          <p:cNvPr id="3" name="Segnaposto contenuto 2"/>
          <p:cNvSpPr txBox="1">
            <a:spLocks noGrp="1"/>
          </p:cNvSpPr>
          <p:nvPr>
            <p:ph idx="1"/>
          </p:nvPr>
        </p:nvSpPr>
        <p:spPr>
          <a:xfrm>
            <a:off x="3070079" y="3573018"/>
            <a:ext cx="6408554" cy="3907633"/>
          </a:xfrm>
        </p:spPr>
        <p:txBody>
          <a:bodyPr/>
          <a:lstStyle/>
          <a:p>
            <a:pPr marL="0" lvl="0" indent="0">
              <a:buNone/>
            </a:pPr>
            <a:r>
              <a:rPr lang="it-IT" sz="2000" b="1"/>
              <a:t>«La democrazia non può compiutamente caratterizzarsi solo come governo della maggioranza. Infatti una maggioranza può governare i  maniera tirannica. In una democrazia, i poteri dei governanti devono essere limitati ed il criterio di una democrazia è questo: in una democrazia i governanti possono essere licenziati dai governanti senza spargimenti di sangue […] Una costituzione democratica consistente deve escludere soltanto un tipo di cambiamento nel sistema legale, cioè quel tipo di cambiamento che può mettere in pericolo il suo carattere democratico». </a:t>
            </a:r>
          </a:p>
        </p:txBody>
      </p:sp>
    </p:spTree>
    <p:extLst>
      <p:ext uri="{BB962C8B-B14F-4D97-AF65-F5344CB8AC3E}">
        <p14:creationId xmlns:p14="http://schemas.microsoft.com/office/powerpoint/2010/main" val="2665465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name="Slide73">
    <p:bg>
      <p:bgPr>
        <a:blipFill>
          <a:blip r:embed="rId2" cstate="print">
            <a:alphaModFix amt="48000"/>
          </a:blip>
          <a:stretch>
            <a:fillRect/>
          </a:stretch>
        </a:blipFill>
        <a:effectLst/>
      </p:bgPr>
    </p:bg>
    <p:spTree>
      <p:nvGrpSpPr>
        <p:cNvPr id="1" name=""/>
        <p:cNvGrpSpPr/>
        <p:nvPr/>
      </p:nvGrpSpPr>
      <p:grpSpPr>
        <a:xfrm>
          <a:off x="0" y="0"/>
          <a:ext cx="0" cy="0"/>
          <a:chOff x="0" y="0"/>
          <a:chExt cx="0" cy="0"/>
        </a:xfrm>
      </p:grpSpPr>
      <p:sp>
        <p:nvSpPr>
          <p:cNvPr id="2" name="CasellaDiTesto 3"/>
          <p:cNvSpPr txBox="1"/>
          <p:nvPr/>
        </p:nvSpPr>
        <p:spPr>
          <a:xfrm>
            <a:off x="2805973" y="519452"/>
            <a:ext cx="9382859" cy="2554540"/>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it-IT" sz="8000" b="1" i="0" u="sng" strike="noStrike" kern="1200" cap="none" spc="0" baseline="0">
                <a:solidFill>
                  <a:srgbClr val="000000"/>
                </a:solidFill>
                <a:uFillTx/>
                <a:latin typeface="Calibri"/>
              </a:rPr>
              <a:t>Le Polimorphisme de la Démocratie</a:t>
            </a: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gs>
            <a:gs pos="39999">
              <a:srgbClr val="85C2FF"/>
            </a:gs>
            <a:gs pos="70000">
              <a:srgbClr val="C4D6EB"/>
            </a:gs>
            <a:gs pos="100000">
              <a:srgbClr val="FFEBFA"/>
            </a:gs>
          </a:gsLst>
          <a:lin ang="18900000" scaled="1"/>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latin typeface="+mn-lt"/>
              </a:rPr>
              <a:t>La </a:t>
            </a:r>
            <a:r>
              <a:rPr lang="it-IT" b="1" dirty="0" err="1" smtClean="0">
                <a:latin typeface="+mn-lt"/>
              </a:rPr>
              <a:t>présentation</a:t>
            </a:r>
            <a:r>
              <a:rPr lang="it-IT" b="1" dirty="0" smtClean="0">
                <a:latin typeface="+mn-lt"/>
              </a:rPr>
              <a:t> a </a:t>
            </a:r>
            <a:r>
              <a:rPr lang="it-IT" b="1" dirty="0" err="1" smtClean="0">
                <a:latin typeface="+mn-lt"/>
              </a:rPr>
              <a:t>été</a:t>
            </a:r>
            <a:r>
              <a:rPr lang="it-IT" b="1" dirty="0" smtClean="0">
                <a:latin typeface="+mn-lt"/>
              </a:rPr>
              <a:t> </a:t>
            </a:r>
            <a:r>
              <a:rPr lang="fr-FR" b="1" dirty="0" smtClean="0">
                <a:latin typeface="+mn-lt"/>
              </a:rPr>
              <a:t>rédigée par: </a:t>
            </a:r>
            <a:endParaRPr lang="it-IT" b="1" dirty="0">
              <a:latin typeface="+mn-lt"/>
            </a:endParaRPr>
          </a:p>
        </p:txBody>
      </p:sp>
      <p:sp>
        <p:nvSpPr>
          <p:cNvPr id="3" name="Segnaposto contenuto 2"/>
          <p:cNvSpPr>
            <a:spLocks noGrp="1"/>
          </p:cNvSpPr>
          <p:nvPr>
            <p:ph idx="1"/>
          </p:nvPr>
        </p:nvSpPr>
        <p:spPr>
          <a:xfrm>
            <a:off x="0" y="2132856"/>
            <a:ext cx="12188825" cy="4351336"/>
          </a:xfrm>
        </p:spPr>
        <p:txBody>
          <a:bodyPr/>
          <a:lstStyle/>
          <a:p>
            <a:pPr>
              <a:buNone/>
            </a:pPr>
            <a:r>
              <a:rPr lang="it-IT" sz="3000" dirty="0" smtClean="0"/>
              <a:t>M. </a:t>
            </a:r>
            <a:r>
              <a:rPr lang="it-IT" sz="3000" dirty="0" err="1" smtClean="0"/>
              <a:t>Benivento</a:t>
            </a:r>
            <a:r>
              <a:rPr lang="it-IT" sz="3000" dirty="0" smtClean="0"/>
              <a:t>, M. </a:t>
            </a:r>
            <a:r>
              <a:rPr lang="it-IT" sz="3000" dirty="0" err="1" smtClean="0"/>
              <a:t>Carnicelli</a:t>
            </a:r>
            <a:r>
              <a:rPr lang="it-IT" sz="3000" dirty="0" smtClean="0"/>
              <a:t>, M. </a:t>
            </a:r>
            <a:r>
              <a:rPr lang="it-IT" sz="3000" dirty="0" err="1" smtClean="0"/>
              <a:t>Chirichella</a:t>
            </a:r>
            <a:r>
              <a:rPr lang="it-IT" sz="3000" dirty="0" smtClean="0"/>
              <a:t>, G. </a:t>
            </a:r>
            <a:r>
              <a:rPr lang="it-IT" sz="3000" dirty="0" err="1" smtClean="0"/>
              <a:t>Cimadomo</a:t>
            </a:r>
            <a:r>
              <a:rPr lang="it-IT" sz="3000" dirty="0" smtClean="0"/>
              <a:t>, A. </a:t>
            </a:r>
            <a:r>
              <a:rPr lang="it-IT" sz="3000" dirty="0" err="1" smtClean="0"/>
              <a:t>Contursi</a:t>
            </a:r>
            <a:r>
              <a:rPr lang="it-IT" sz="3000" dirty="0" smtClean="0"/>
              <a:t>,</a:t>
            </a:r>
          </a:p>
          <a:p>
            <a:pPr>
              <a:buNone/>
            </a:pPr>
            <a:r>
              <a:rPr lang="it-IT" sz="3000" dirty="0" smtClean="0"/>
              <a:t>S. De </a:t>
            </a:r>
            <a:r>
              <a:rPr lang="it-IT" sz="3000" dirty="0" err="1" smtClean="0"/>
              <a:t>Conciliis</a:t>
            </a:r>
            <a:r>
              <a:rPr lang="it-IT" sz="3000" dirty="0" smtClean="0"/>
              <a:t>, A. </a:t>
            </a:r>
            <a:r>
              <a:rPr lang="it-IT" sz="3000" dirty="0" err="1" smtClean="0"/>
              <a:t>Delli</a:t>
            </a:r>
            <a:r>
              <a:rPr lang="it-IT" sz="3000" dirty="0" smtClean="0"/>
              <a:t> </a:t>
            </a:r>
            <a:r>
              <a:rPr lang="it-IT" sz="3000" dirty="0" err="1" smtClean="0"/>
              <a:t>Iaconi</a:t>
            </a:r>
            <a:r>
              <a:rPr lang="it-IT" sz="3000" dirty="0" smtClean="0"/>
              <a:t>, S. De Rosa, M. Di Marco, C. Figliola, A.</a:t>
            </a:r>
          </a:p>
          <a:p>
            <a:pPr>
              <a:buNone/>
            </a:pPr>
            <a:r>
              <a:rPr lang="it-IT" sz="3000" dirty="0" err="1" smtClean="0"/>
              <a:t>Framondino</a:t>
            </a:r>
            <a:r>
              <a:rPr lang="it-IT" sz="3000" dirty="0" smtClean="0"/>
              <a:t>,  F. </a:t>
            </a:r>
            <a:r>
              <a:rPr lang="it-IT" sz="3000" dirty="0" err="1" smtClean="0"/>
              <a:t>Lerro</a:t>
            </a:r>
            <a:r>
              <a:rPr lang="it-IT" sz="3000" dirty="0" smtClean="0"/>
              <a:t>, A. Marra, S. </a:t>
            </a:r>
            <a:r>
              <a:rPr lang="it-IT" sz="3000" dirty="0" err="1" smtClean="0"/>
              <a:t>Mazzeo</a:t>
            </a:r>
            <a:r>
              <a:rPr lang="it-IT" sz="3000" dirty="0" smtClean="0"/>
              <a:t>, A. </a:t>
            </a:r>
            <a:r>
              <a:rPr lang="it-IT" sz="3000" dirty="0" err="1" smtClean="0"/>
              <a:t>Migliaro</a:t>
            </a:r>
            <a:r>
              <a:rPr lang="it-IT" sz="3000" dirty="0" smtClean="0"/>
              <a:t>, A. </a:t>
            </a:r>
            <a:r>
              <a:rPr lang="it-IT" sz="3000" dirty="0" err="1" smtClean="0"/>
              <a:t>Pascale</a:t>
            </a:r>
            <a:r>
              <a:rPr lang="it-IT" sz="3000" dirty="0" smtClean="0"/>
              <a:t>, G. </a:t>
            </a:r>
            <a:r>
              <a:rPr lang="it-IT" sz="3000" dirty="0" err="1" smtClean="0"/>
              <a:t>Punzo</a:t>
            </a:r>
            <a:r>
              <a:rPr lang="it-IT" sz="3000" dirty="0" smtClean="0"/>
              <a:t>,</a:t>
            </a:r>
          </a:p>
          <a:p>
            <a:pPr>
              <a:buNone/>
            </a:pPr>
            <a:r>
              <a:rPr lang="it-IT" sz="3000" dirty="0" smtClean="0"/>
              <a:t>R. Romano, F. </a:t>
            </a:r>
            <a:r>
              <a:rPr lang="it-IT" sz="3000" dirty="0" err="1" smtClean="0"/>
              <a:t>Turriziani</a:t>
            </a:r>
            <a:r>
              <a:rPr lang="it-IT" sz="3000" dirty="0" smtClean="0"/>
              <a:t>, E. </a:t>
            </a:r>
            <a:r>
              <a:rPr lang="it-IT" sz="3000" dirty="0" err="1" smtClean="0"/>
              <a:t>Vallebona</a:t>
            </a:r>
            <a:r>
              <a:rPr lang="it-IT" sz="3000" dirty="0" smtClean="0"/>
              <a:t>, R. Ventre, M. Vitale.</a:t>
            </a:r>
          </a:p>
          <a:p>
            <a:pPr>
              <a:buNone/>
            </a:pPr>
            <a:endParaRPr lang="it-IT" dirty="0" smtClean="0"/>
          </a:p>
          <a:p>
            <a:pPr>
              <a:buNone/>
            </a:pPr>
            <a:r>
              <a:rPr lang="fr-FR" dirty="0" smtClean="0"/>
              <a:t>La bande sonore est jouée à la harpe par </a:t>
            </a:r>
            <a:r>
              <a:rPr lang="it-IT" dirty="0" err="1" smtClean="0"/>
              <a:t>Elèna</a:t>
            </a:r>
            <a:r>
              <a:rPr lang="it-IT" dirty="0" smtClean="0"/>
              <a:t> </a:t>
            </a:r>
            <a:r>
              <a:rPr lang="it-IT" dirty="0" err="1" smtClean="0"/>
              <a:t>Vallebona</a:t>
            </a:r>
            <a:endParaRPr lang="it-IT" dirty="0" smtClean="0"/>
          </a:p>
          <a:p>
            <a:pPr>
              <a:buNone/>
            </a:pPr>
            <a:endParaRPr lang="it-IT" dirty="0" smtClean="0"/>
          </a:p>
          <a:p>
            <a:pPr>
              <a:buNone/>
            </a:pPr>
            <a:endParaRPr lang="it-IT"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2123</TotalTime>
  <Words>2819</Words>
  <Application>Microsoft Office PowerPoint</Application>
  <PresentationFormat>Personalizzato</PresentationFormat>
  <Paragraphs>379</Paragraphs>
  <Slides>49</Slides>
  <Notes>6</Notes>
  <HiddenSlides>14</HiddenSlides>
  <MMClips>1</MMClips>
  <ScaleCrop>false</ScaleCrop>
  <HeadingPairs>
    <vt:vector size="4" baseType="variant">
      <vt:variant>
        <vt:lpstr>Tema</vt:lpstr>
      </vt:variant>
      <vt:variant>
        <vt:i4>3</vt:i4>
      </vt:variant>
      <vt:variant>
        <vt:lpstr>Titoli diapositive</vt:lpstr>
      </vt:variant>
      <vt:variant>
        <vt:i4>49</vt:i4>
      </vt:variant>
    </vt:vector>
  </HeadingPairs>
  <TitlesOfParts>
    <vt:vector size="52" baseType="lpstr">
      <vt:lpstr>Tema di Office</vt:lpstr>
      <vt:lpstr>1_Tema di Office</vt:lpstr>
      <vt:lpstr>2_Tema di Office</vt:lpstr>
      <vt:lpstr>Erasmus+</vt:lpstr>
      <vt:lpstr>Pourquoi l’Orestie?</vt:lpstr>
      <vt:lpstr>Presentazione standard di PowerPoint</vt:lpstr>
      <vt:lpstr>Presentazione standard di PowerPoint</vt:lpstr>
      <vt:lpstr>Naissance de la Démocratie </vt:lpstr>
      <vt:lpstr>Presentazione standard di PowerPoint</vt:lpstr>
      <vt:lpstr>Storia della Democrazia in Italia e nascita della COSTITUZIONE ITALIANA</vt:lpstr>
      <vt:lpstr>Presentazione standard di PowerPoint</vt:lpstr>
      <vt:lpstr>DEMOCRAZIA DIRETTA E INDIRETTA DÉMOCRATIE DIRECTE ET INDIRECTE</vt:lpstr>
      <vt:lpstr>Analisi degli articoli più importanti Analyse des articles les plus importants</vt:lpstr>
      <vt:lpstr>Presentazione standard di PowerPoint</vt:lpstr>
      <vt:lpstr>Presentazione standard di PowerPoint</vt:lpstr>
      <vt:lpstr>Presentazione standard di PowerPoint</vt:lpstr>
      <vt:lpstr>Démocratie indirecte</vt:lpstr>
      <vt:lpstr>Presentazione standard di PowerPoint</vt:lpstr>
      <vt:lpstr>Evolution du système électoral italien</vt:lpstr>
      <vt:lpstr>Presentazione standard di PowerPoint</vt:lpstr>
      <vt:lpstr>Presentazione standard di PowerPoint</vt:lpstr>
      <vt:lpstr>Presentazione standard di PowerPoint</vt:lpstr>
      <vt:lpstr>Presentazione standard di PowerPoint</vt:lpstr>
      <vt:lpstr>John Locke</vt:lpstr>
      <vt:lpstr>Montesquieu</vt:lpstr>
      <vt:lpstr>La démocratie et les pouvoirs Les trois fonctions dans la Constitution</vt:lpstr>
      <vt:lpstr>La division et le contrôle des pouvoirs</vt:lpstr>
      <vt:lpstr>Presentazione standard di PowerPoint</vt:lpstr>
      <vt:lpstr>L’indipéndance de la Magistrature</vt:lpstr>
      <vt:lpstr>Presentazione standard di PowerPoint</vt:lpstr>
      <vt:lpstr>Presentazione standard di PowerPoint</vt:lpstr>
      <vt:lpstr>Presentazione standard di PowerPoint</vt:lpstr>
      <vt:lpstr>Presentazione standard di PowerPoint</vt:lpstr>
      <vt:lpstr>Démocratie et droits</vt:lpstr>
      <vt:lpstr>Presentazione standard di PowerPoint</vt:lpstr>
      <vt:lpstr>Démocratie et participation</vt:lpstr>
      <vt:lpstr>Presentazione standard di PowerPoint</vt:lpstr>
      <vt:lpstr>Et maintenant, quelques lignes de la chanson..</vt:lpstr>
      <vt:lpstr>Presentazione standard di PowerPoint</vt:lpstr>
      <vt:lpstr>Presentazione standard di PowerPoint</vt:lpstr>
      <vt:lpstr>La Democrazia esiste laddove non c’è nessuno così ricco da comprare un altro e nessuno così povero da vendersi. (Jean-Jacques Rousseau)</vt:lpstr>
      <vt:lpstr>Presentazione standard di PowerPoint</vt:lpstr>
      <vt:lpstr>Presentazione standard di PowerPoint</vt:lpstr>
      <vt:lpstr>                Démocratie et information              </vt:lpstr>
      <vt:lpstr>Presentazione standard di PowerPoint</vt:lpstr>
      <vt:lpstr>Presentazione standard di PowerPoint</vt:lpstr>
      <vt:lpstr>Presentazione standard di PowerPoint</vt:lpstr>
      <vt:lpstr>Démocratie et solidarité </vt:lpstr>
      <vt:lpstr>Le Président de la République</vt:lpstr>
      <vt:lpstr>Karl Popper</vt:lpstr>
      <vt:lpstr>Presentazione standard di PowerPoint</vt:lpstr>
      <vt:lpstr>La présentation a été rédigée par: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dc:title>
  <dc:creator>Aula_24</dc:creator>
  <cp:lastModifiedBy>io</cp:lastModifiedBy>
  <cp:revision>98</cp:revision>
  <dcterms:created xsi:type="dcterms:W3CDTF">2016-01-10T20:39:35Z</dcterms:created>
  <dcterms:modified xsi:type="dcterms:W3CDTF">2016-02-13T20:10:22Z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TC028048919991</vt:lpwstr>
  </property>
</Properties>
</file>